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70" r:id="rId5"/>
    <p:sldId id="269" r:id="rId6"/>
    <p:sldId id="271" r:id="rId7"/>
    <p:sldId id="293" r:id="rId8"/>
    <p:sldId id="294" r:id="rId9"/>
    <p:sldId id="285" r:id="rId10"/>
    <p:sldId id="299" r:id="rId11"/>
    <p:sldId id="296" r:id="rId12"/>
    <p:sldId id="283" r:id="rId13"/>
    <p:sldId id="303" r:id="rId14"/>
    <p:sldId id="300" r:id="rId15"/>
    <p:sldId id="304" r:id="rId16"/>
    <p:sldId id="302" r:id="rId17"/>
    <p:sldId id="265" r:id="rId18"/>
    <p:sldId id="292" r:id="rId19"/>
    <p:sldId id="266" r:id="rId20"/>
    <p:sldId id="26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94647"/>
  </p:normalViewPr>
  <p:slideViewPr>
    <p:cSldViewPr snapToGrid="0">
      <p:cViewPr varScale="1">
        <p:scale>
          <a:sx n="137" d="100"/>
          <a:sy n="137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30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04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61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59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36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29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705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728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68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94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72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61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53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26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6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undraising@lafayettesquare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president@lafayettesquar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Google Shape;21;p1"/>
          <p:cNvSpPr txBox="1"/>
          <p:nvPr/>
        </p:nvSpPr>
        <p:spPr>
          <a:xfrm>
            <a:off x="0" y="1702676"/>
            <a:ext cx="4038603" cy="41363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December 2024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Neighborhood Improvement Specialist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Ms. Reign Harris</a:t>
            </a: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988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Arts Council of Lafayette Square</a:t>
            </a: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36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101600" y="2418387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 Update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Wayne White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C7F01-31E5-1C3E-BEBB-9BBA1C92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132" y="172913"/>
            <a:ext cx="5131036" cy="65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Block Captains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9249E-8F60-CEE4-7BC9-1385E24DC23D}"/>
              </a:ext>
            </a:extLst>
          </p:cNvPr>
          <p:cNvSpPr txBox="1"/>
          <p:nvPr/>
        </p:nvSpPr>
        <p:spPr>
          <a:xfrm>
            <a:off x="319596" y="1592730"/>
            <a:ext cx="1148770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need Block Captains for: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1600 Dolman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2000-2100 Hickory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2300 Hickory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1600 Lafayette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2050-2056 Lafayette (2 condo buildings)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1200-1300 Mississippi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1600-1700 Mississippi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1700 Missouri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1700 Preston</a:t>
            </a:r>
          </a:p>
        </p:txBody>
      </p:sp>
    </p:spTree>
    <p:extLst>
      <p:ext uri="{BB962C8B-B14F-4D97-AF65-F5344CB8AC3E}">
        <p14:creationId xmlns:p14="http://schemas.microsoft.com/office/powerpoint/2010/main" val="398193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98425" y="2408555"/>
            <a:ext cx="119888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 Update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Mr.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Jassen</a:t>
            </a:r>
            <a:r>
              <a:rPr lang="en-US" sz="4000" b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Johnson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55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98425" y="2408555"/>
            <a:ext cx="119888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Holiday House Tour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Mrs. Bev Murphy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5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114300" y="1499235"/>
            <a:ext cx="11991975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Treasurer- Tom Murphy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Affairs- Bart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Lissner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Fundraising- Jill Peckinpaugh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Membership- Kim Winters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Preservation- Marsha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Delcour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Communications- Tim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Strickfaden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Safety- George Boulware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/ Maintenance- Mitch Hunt / Matt Negri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Beautification- Linda Weiner</a:t>
            </a:r>
            <a:endParaRPr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121E6D-AE5A-284D-F61E-5E2044B7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0445E40-4E37-DD6B-ADF0-F305EA1A34F5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Chair Reports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713FAA-297B-D77F-DC1E-6FB99879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2EBE811-C999-2578-9087-DDBC12DDA2AC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Announcements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0F62-A7AB-FCA7-257A-13FB9C82903C}"/>
              </a:ext>
            </a:extLst>
          </p:cNvPr>
          <p:cNvSpPr txBox="1"/>
          <p:nvPr/>
        </p:nvSpPr>
        <p:spPr>
          <a:xfrm>
            <a:off x="218677" y="1947060"/>
            <a:ext cx="91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Holiday House Tour</a:t>
            </a:r>
          </a:p>
        </p:txBody>
      </p:sp>
    </p:spTree>
    <p:extLst>
      <p:ext uri="{BB962C8B-B14F-4D97-AF65-F5344CB8AC3E}">
        <p14:creationId xmlns:p14="http://schemas.microsoft.com/office/powerpoint/2010/main" val="402280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713FAA-297B-D77F-DC1E-6FB99879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2EBE811-C999-2578-9087-DDBC12DDA2AC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0F62-A7AB-FCA7-257A-13FB9C82903C}"/>
              </a:ext>
            </a:extLst>
          </p:cNvPr>
          <p:cNvSpPr txBox="1"/>
          <p:nvPr/>
        </p:nvSpPr>
        <p:spPr>
          <a:xfrm>
            <a:off x="218677" y="1947060"/>
            <a:ext cx="963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Board Meeting:  1900 Tuesday 07 January (Park 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Meeting: 1900 Wednesday 08 January (</a:t>
            </a:r>
            <a:r>
              <a:rPr lang="en-US" sz="2400" dirty="0" err="1"/>
              <a:t>SqWires</a:t>
            </a:r>
            <a:r>
              <a:rPr lang="en-US" sz="2400" dirty="0"/>
              <a:t> Annex)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Holiday House Tour:  15 December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85725" y="114300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14300" y="1034977"/>
            <a:ext cx="58197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October minutes</a:t>
            </a:r>
            <a:endParaRPr lang="en-US" sz="2000" b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</a:t>
            </a:r>
            <a:endParaRPr b="1" dirty="0"/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Alderwoman Cara Spencer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Police report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 Branch Library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Park Conservancy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Neighborhood Stabilization Division</a:t>
            </a: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Square Arts Council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/ Ongoing business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 update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 update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Holiday House Tour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258002" y="1190625"/>
            <a:ext cx="5819775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Chair Reports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/ Maintenance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Announcements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volunteer opportunities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</a:t>
            </a:r>
            <a:endParaRPr lang="en-US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/>
        </p:nvSpPr>
        <p:spPr>
          <a:xfrm>
            <a:off x="100013" y="1241448"/>
            <a:ext cx="577500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Up the Square Committee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Holiday House Tour Committee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Holiday House Tour Home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fundraising@lafayettesquare.org</a:t>
            </a:r>
            <a:endParaRPr lang="en-US" sz="2000" b="0" i="0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F7D187-6374-BA1F-A313-861B93F3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3">
            <a:extLst>
              <a:ext uri="{FF2B5EF4-FFF2-40B4-BE49-F238E27FC236}">
                <a16:creationId xmlns:a16="http://schemas.microsoft.com/office/drawing/2014/main" id="{7AEFC9D3-0D91-D8F3-1851-1AD215A46FB6}"/>
              </a:ext>
            </a:extLst>
          </p:cNvPr>
          <p:cNvSpPr txBox="1"/>
          <p:nvPr/>
        </p:nvSpPr>
        <p:spPr>
          <a:xfrm>
            <a:off x="0" y="-729420"/>
            <a:ext cx="9027124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Volunteer Opportunities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Google Shape;83;p12">
            <a:extLst>
              <a:ext uri="{FF2B5EF4-FFF2-40B4-BE49-F238E27FC236}">
                <a16:creationId xmlns:a16="http://schemas.microsoft.com/office/drawing/2014/main" id="{F24036C3-11BF-F367-834C-DFBECDB6B25A}"/>
              </a:ext>
            </a:extLst>
          </p:cNvPr>
          <p:cNvSpPr txBox="1"/>
          <p:nvPr/>
        </p:nvSpPr>
        <p:spPr>
          <a:xfrm>
            <a:off x="6142889" y="1727835"/>
            <a:ext cx="57750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187438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new neighbors!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1FB775-C01B-6535-85AB-BC9D74D0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9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53732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November 2024 minutes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1FB775-C01B-6535-85AB-BC9D74D0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16013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Alderwoman Cara Spencer</a:t>
            </a: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53ADB9-6C39-87F8-A915-AAB818C9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54B9D78-DAE9-30E5-CA46-725122995FCA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89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Police Report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Officer Rojas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63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Barr Branch Library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558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Lafayette Park Conservancy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Mr. Michael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Bushur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5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7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St. Louis Development Corporation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Neighborhood Manager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Ms. Lisa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Otke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13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299</Words>
  <Application>Microsoft Macintosh PowerPoint</Application>
  <PresentationFormat>Widescreen</PresentationFormat>
  <Paragraphs>105</Paragraphs>
  <Slides>20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C Budde</cp:lastModifiedBy>
  <cp:revision>58</cp:revision>
  <dcterms:created xsi:type="dcterms:W3CDTF">2024-01-06T15:10:06Z</dcterms:created>
  <dcterms:modified xsi:type="dcterms:W3CDTF">2024-12-11T15:51:18Z</dcterms:modified>
</cp:coreProperties>
</file>