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4" r:id="rId4"/>
    <p:sldId id="270" r:id="rId5"/>
    <p:sldId id="269" r:id="rId6"/>
    <p:sldId id="271" r:id="rId7"/>
    <p:sldId id="293" r:id="rId8"/>
    <p:sldId id="294" r:id="rId9"/>
    <p:sldId id="285" r:id="rId10"/>
    <p:sldId id="299" r:id="rId11"/>
    <p:sldId id="296" r:id="rId12"/>
    <p:sldId id="283" r:id="rId13"/>
    <p:sldId id="300" r:id="rId14"/>
    <p:sldId id="263" r:id="rId15"/>
    <p:sldId id="302" r:id="rId16"/>
    <p:sldId id="265" r:id="rId17"/>
    <p:sldId id="292" r:id="rId18"/>
    <p:sldId id="266" r:id="rId19"/>
    <p:sldId id="267" r:id="rId20"/>
  </p:sldIdLst>
  <p:sldSz cx="12192000" cy="6858000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jKx+MOwsxkJeqR2m+iD/6DCa79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6"/>
    <p:restoredTop sz="94653"/>
  </p:normalViewPr>
  <p:slideViewPr>
    <p:cSldViewPr snapToGrid="0">
      <p:cViewPr varScale="1">
        <p:scale>
          <a:sx n="137" d="100"/>
          <a:sy n="137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03075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048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3619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4436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27059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27282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4683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942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9720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1612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1533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7264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0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9101"/>
                <a:lumOff val="70899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fundraising@lafayettesquare.or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president@lafayettesquar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Google Shape;21;p1"/>
          <p:cNvSpPr txBox="1"/>
          <p:nvPr/>
        </p:nvSpPr>
        <p:spPr>
          <a:xfrm>
            <a:off x="0" y="1702676"/>
            <a:ext cx="4038603" cy="4136336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900" b="1" i="0" u="none" strike="noStrike" kern="1200" cap="none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rPr>
              <a:t>Lafayette Square Neighborhood Association</a:t>
            </a:r>
            <a:endParaRPr lang="en-US" sz="1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900" b="1" i="0" u="none" strike="noStrike" kern="1200" cap="none" dirty="0">
              <a:solidFill>
                <a:srgbClr val="FFFFFF"/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900" b="1" i="0" u="none" strike="noStrike" kern="1200" cap="none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rPr>
              <a:t>Membership Meeting</a:t>
            </a:r>
            <a:endParaRPr lang="en-US" sz="1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900" b="1" i="0" u="none" strike="noStrike" kern="1200" cap="none" dirty="0">
              <a:solidFill>
                <a:srgbClr val="FFFFFF"/>
              </a:solidFill>
              <a:latin typeface="+mj-lt"/>
              <a:ea typeface="+mj-ea"/>
              <a:cs typeface="+mj-cs"/>
              <a:sym typeface="Times New Roman"/>
            </a:endParaRP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9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rPr>
              <a:t>November</a:t>
            </a:r>
            <a:r>
              <a:rPr lang="en-US" sz="1900" b="1" i="0" u="none" strike="noStrike" kern="1200" cap="none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Times New Roman"/>
              </a:rPr>
              <a:t> 2024</a:t>
            </a:r>
            <a:endParaRPr lang="en-US" sz="1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69E7072B-6A66-E616-1B51-E752A7188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2428" y="1489202"/>
            <a:ext cx="7225748" cy="3879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6E8250-99FE-7BF9-1F05-E2BEAADA607A}"/>
              </a:ext>
            </a:extLst>
          </p:cNvPr>
          <p:cNvSpPr txBox="1"/>
          <p:nvPr/>
        </p:nvSpPr>
        <p:spPr>
          <a:xfrm>
            <a:off x="7876032" y="18288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70000" lnSpcReduction="20000"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St. Louis Neighborhood Stabilization Division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Neighborhood Improvement Specialist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Ms. Reign Harris</a:t>
            </a: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988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Arts Council of Lafayette Square</a:t>
            </a: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836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/>
        </p:nvSpPr>
        <p:spPr>
          <a:xfrm>
            <a:off x="101600" y="2418387"/>
            <a:ext cx="11988800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Block Captains Update</a:t>
            </a:r>
            <a:endParaRPr sz="2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Mr. Wayne White</a:t>
            </a:r>
            <a:endParaRPr sz="2400" dirty="0"/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800FD9-FD48-4D13-280F-13B70331E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99196B69-365E-FC8B-B2C3-8DEB84ECECA3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Ongoing Business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237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800FD9-FD48-4D13-280F-13B70331E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99196B69-365E-FC8B-B2C3-8DEB84ECECA3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Block Captains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49249E-8F60-CEE4-7BC9-1385E24DC23D}"/>
              </a:ext>
            </a:extLst>
          </p:cNvPr>
          <p:cNvSpPr txBox="1"/>
          <p:nvPr/>
        </p:nvSpPr>
        <p:spPr>
          <a:xfrm>
            <a:off x="319596" y="1592730"/>
            <a:ext cx="1148770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need Block Captains for: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1600 Dolman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2000-2100 Hickory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2300 Hickory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1600 Lafayette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2050-2056 Lafayette (2 condo buildings)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1200-1300 Mississippi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1600-1700 Mississippi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1700 Missouri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1700 Preston</a:t>
            </a:r>
          </a:p>
        </p:txBody>
      </p:sp>
    </p:spTree>
    <p:extLst>
      <p:ext uri="{BB962C8B-B14F-4D97-AF65-F5344CB8AC3E}">
        <p14:creationId xmlns:p14="http://schemas.microsoft.com/office/powerpoint/2010/main" val="3981934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/>
        </p:nvSpPr>
        <p:spPr>
          <a:xfrm>
            <a:off x="98425" y="2408555"/>
            <a:ext cx="11988800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Properties Update</a:t>
            </a:r>
            <a:endParaRPr sz="24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Past President Christina Ryan</a:t>
            </a:r>
            <a:endParaRPr sz="2400" dirty="0"/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800FD9-FD48-4D13-280F-13B70331E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99196B69-365E-FC8B-B2C3-8DEB84ECECA3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Ongoing Business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/>
        </p:nvSpPr>
        <p:spPr>
          <a:xfrm>
            <a:off x="98425" y="2408555"/>
            <a:ext cx="119888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Holiday House Tour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Mrs. Bev Murphy</a:t>
            </a:r>
            <a:endParaRPr sz="2400" dirty="0"/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46800FD9-FD48-4D13-280F-13B70331E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99196B69-365E-FC8B-B2C3-8DEB84ECECA3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Ongoing Business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552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/>
        </p:nvSpPr>
        <p:spPr>
          <a:xfrm>
            <a:off x="114300" y="1499235"/>
            <a:ext cx="11991975" cy="563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Treasurer- Tom Murphy</a:t>
            </a:r>
            <a:endParaRPr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Business Affairs- Bart </a:t>
            </a:r>
            <a:r>
              <a:rPr lang="en-US" sz="3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Lissner</a:t>
            </a:r>
            <a:endParaRPr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Fundraising- Jill Peckinpaugh</a:t>
            </a:r>
            <a:endParaRPr sz="2400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Membership- Kim Winters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Preservation- Marsha </a:t>
            </a:r>
            <a:r>
              <a:rPr lang="en-US" sz="3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Delcour</a:t>
            </a:r>
            <a:endParaRPr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Communications- Tim </a:t>
            </a:r>
            <a:r>
              <a:rPr lang="en-US" sz="36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Strickfaden</a:t>
            </a:r>
            <a:endParaRPr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Safety- George Boulware</a:t>
            </a:r>
            <a:endParaRPr sz="2400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Improvements / Maintenance- Mitch Hunt / Matt Negri</a:t>
            </a:r>
            <a:endParaRPr sz="2400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Beautification- Linda Weiner</a:t>
            </a:r>
            <a:endParaRPr sz="2400"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62121E6D-AE5A-284D-F61E-5E2044B7C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C0445E40-4E37-DD6B-ADF0-F305EA1A34F5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Chair Reports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713FAA-297B-D77F-DC1E-6FB99879C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B2EBE811-C999-2578-9087-DDBC12DDA2AC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Announcements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20F62-A7AB-FCA7-257A-13FB9C82903C}"/>
              </a:ext>
            </a:extLst>
          </p:cNvPr>
          <p:cNvSpPr txBox="1"/>
          <p:nvPr/>
        </p:nvSpPr>
        <p:spPr>
          <a:xfrm>
            <a:off x="218677" y="1947060"/>
            <a:ext cx="916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Holiday House Tour</a:t>
            </a:r>
          </a:p>
        </p:txBody>
      </p:sp>
    </p:spTree>
    <p:extLst>
      <p:ext uri="{BB962C8B-B14F-4D97-AF65-F5344CB8AC3E}">
        <p14:creationId xmlns:p14="http://schemas.microsoft.com/office/powerpoint/2010/main" val="4022804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713FAA-297B-D77F-DC1E-6FB99879C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B2EBE811-C999-2578-9087-DDBC12DDA2AC}"/>
              </a:ext>
            </a:extLst>
          </p:cNvPr>
          <p:cNvSpPr txBox="1"/>
          <p:nvPr/>
        </p:nvSpPr>
        <p:spPr>
          <a:xfrm>
            <a:off x="218678" y="-270644"/>
            <a:ext cx="6616462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Upcoming Events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20F62-A7AB-FCA7-257A-13FB9C82903C}"/>
              </a:ext>
            </a:extLst>
          </p:cNvPr>
          <p:cNvSpPr txBox="1"/>
          <p:nvPr/>
        </p:nvSpPr>
        <p:spPr>
          <a:xfrm>
            <a:off x="218677" y="1947060"/>
            <a:ext cx="96339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Board Meeting:  1900 Tuesday 03 December (Park House)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General Meeting: 1900 Wednesday 11 December (</a:t>
            </a:r>
            <a:r>
              <a:rPr lang="en-US" sz="2400" dirty="0" err="1"/>
              <a:t>SqWires</a:t>
            </a:r>
            <a:r>
              <a:rPr lang="en-US" sz="2400" dirty="0"/>
              <a:t> Annex)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Holiday Pet Parade:  07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Light Up the Square:  07 December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Holiday House Tour:  15 December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/>
        </p:nvSpPr>
        <p:spPr>
          <a:xfrm>
            <a:off x="100013" y="1241448"/>
            <a:ext cx="5775008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Light Up the Square Committee</a:t>
            </a:r>
            <a:endParaRPr lang="en-US" dirty="0"/>
          </a:p>
          <a:p>
            <a:pPr marL="1257300" marR="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fundraising</a:t>
            </a:r>
            <a:r>
              <a:rPr lang="en-US" sz="20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@lafayettesquare.org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Holiday House Tour Committee</a:t>
            </a:r>
            <a:endParaRPr lang="en-US" dirty="0"/>
          </a:p>
          <a:p>
            <a:pPr marL="1257300" marR="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fundraising</a:t>
            </a:r>
            <a:r>
              <a:rPr lang="en-US" sz="20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@lafayettesquare.org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Holiday House Tour Home</a:t>
            </a:r>
            <a:endParaRPr lang="en-US" dirty="0"/>
          </a:p>
          <a:p>
            <a:pPr marL="1257300" marR="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fundraising@lafayettesquare.org</a:t>
            </a:r>
            <a:endParaRPr lang="en-US" sz="2000" b="0" i="0" u="sng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57300" marR="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endParaRPr lang="en-US" sz="2000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Picture 1" descr="Shape&#10;&#10;Description automatically generated with medium confidence">
            <a:extLst>
              <a:ext uri="{FF2B5EF4-FFF2-40B4-BE49-F238E27FC236}">
                <a16:creationId xmlns:a16="http://schemas.microsoft.com/office/drawing/2014/main" id="{EEF7D187-6374-BA1F-A313-861B93F3A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33;p3">
            <a:extLst>
              <a:ext uri="{FF2B5EF4-FFF2-40B4-BE49-F238E27FC236}">
                <a16:creationId xmlns:a16="http://schemas.microsoft.com/office/drawing/2014/main" id="{7AEFC9D3-0D91-D8F3-1851-1AD215A46FB6}"/>
              </a:ext>
            </a:extLst>
          </p:cNvPr>
          <p:cNvSpPr txBox="1"/>
          <p:nvPr/>
        </p:nvSpPr>
        <p:spPr>
          <a:xfrm>
            <a:off x="0" y="-729420"/>
            <a:ext cx="9027124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Upcoming Volunteer Opportunities</a:t>
            </a:r>
            <a:endParaRPr lang="en-US" sz="40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Google Shape;83;p12">
            <a:extLst>
              <a:ext uri="{FF2B5EF4-FFF2-40B4-BE49-F238E27FC236}">
                <a16:creationId xmlns:a16="http://schemas.microsoft.com/office/drawing/2014/main" id="{F24036C3-11BF-F367-834C-DFBECDB6B25A}"/>
              </a:ext>
            </a:extLst>
          </p:cNvPr>
          <p:cNvSpPr txBox="1"/>
          <p:nvPr/>
        </p:nvSpPr>
        <p:spPr>
          <a:xfrm>
            <a:off x="6142889" y="1727835"/>
            <a:ext cx="57750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"/>
          <p:cNvSpPr txBox="1"/>
          <p:nvPr/>
        </p:nvSpPr>
        <p:spPr>
          <a:xfrm>
            <a:off x="85725" y="114300"/>
            <a:ext cx="11991975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AGENDA</a:t>
            </a:r>
            <a:endParaRPr lang="en-US" sz="2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114300" y="1034977"/>
            <a:ext cx="5819700" cy="501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 to order</a:t>
            </a:r>
            <a:endParaRPr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Welcome new residents</a:t>
            </a:r>
            <a:endParaRPr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Approval of October minutes</a:t>
            </a:r>
            <a:endParaRPr lang="en-US" sz="2000" b="1" dirty="0">
              <a:solidFill>
                <a:schemeClr val="dk1"/>
              </a:solidFill>
              <a:latin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Guest Speakers</a:t>
            </a:r>
            <a:endParaRPr b="1" dirty="0"/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Alderwoman Cara Spencer</a:t>
            </a:r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Police report</a:t>
            </a:r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Barr Branch Library</a:t>
            </a:r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Lafayette Park Conservancy</a:t>
            </a:r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 Louis Development Corporation</a:t>
            </a:r>
          </a:p>
          <a:p>
            <a:pPr marL="804863" lvl="6" indent="-341313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Neighborhood Stabilization Division</a:t>
            </a:r>
            <a:endParaRPr lang="en-US" sz="20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Lafayette Square Arts Council</a:t>
            </a:r>
            <a:endParaRPr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/ Ongoing business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Block Captains update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Properties update</a:t>
            </a: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Holiday House Tour</a:t>
            </a:r>
          </a:p>
          <a:p>
            <a:pPr marL="457200"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</a:pPr>
            <a:endParaRPr lang="en-US" sz="20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" name="Google Shape;28;p2"/>
          <p:cNvSpPr txBox="1"/>
          <p:nvPr/>
        </p:nvSpPr>
        <p:spPr>
          <a:xfrm>
            <a:off x="6258002" y="1190625"/>
            <a:ext cx="5819775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Committee Chair Reports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Treasurer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Business Affairs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Fundraising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Membership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Preservation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Communications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Safety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Improvements / Maintenance</a:t>
            </a:r>
            <a:endParaRPr lang="en-US" b="1" dirty="0"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Beautification</a:t>
            </a:r>
            <a:endParaRPr lang="en-US"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Announcements</a:t>
            </a:r>
            <a:endParaRPr lang="en-US"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Upcoming volunteer opportunities</a:t>
            </a:r>
            <a:endParaRPr lang="en-US" b="1"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Adjourn</a:t>
            </a:r>
            <a:endParaRPr lang="en-US" b="1" dirty="0"/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0AC075A-367C-CAE2-CBBC-8544E0120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187438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Welcome to our new neighbors!</a:t>
            </a:r>
            <a:endParaRPr lang="en-US" sz="5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1FB775-C01B-6535-85AB-BC9D74D01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99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53732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October 2024 minutes</a:t>
            </a:r>
            <a:endParaRPr lang="en-US" sz="5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1FB775-C01B-6535-85AB-BC9D74D01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9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16013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Alderwoman Cara Spencer</a:t>
            </a: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53ADB9-6C39-87F8-A915-AAB818C99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854B9D78-DAE9-30E5-CA46-725122995FCA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89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Police Report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Officer Rojas</a:t>
            </a:r>
            <a:endParaRPr lang="en-US" sz="5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563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Barr Branch Library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Mr. Tiger Reed</a:t>
            </a: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558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Lafayette Park Conservancy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Mr. Michael </a:t>
            </a:r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Bushur</a:t>
            </a:r>
            <a:endParaRPr lang="en-US" sz="5100" b="1" kern="1200" dirty="0">
              <a:solidFill>
                <a:schemeClr val="tx1"/>
              </a:solidFill>
              <a:latin typeface="+mj-lt"/>
              <a:ea typeface="+mj-ea"/>
              <a:cs typeface="+mj-cs"/>
              <a:sym typeface="Times New Roman"/>
            </a:endParaRP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85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"/>
          <p:cNvSpPr txBox="1"/>
          <p:nvPr/>
        </p:nvSpPr>
        <p:spPr>
          <a:xfrm>
            <a:off x="638882" y="2457316"/>
            <a:ext cx="10909640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 fontScale="77500" lnSpcReduction="20000"/>
          </a:bodyPr>
          <a:lstStyle/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St. Louis Development Corporation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Neighborhood Manager</a:t>
            </a:r>
          </a:p>
          <a:p>
            <a:pPr marL="0" marR="0" lv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Ms. Lisa </a:t>
            </a:r>
            <a:r>
              <a:rPr lang="en-US" sz="51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Otke</a:t>
            </a:r>
            <a:endParaRPr lang="en-US" sz="5100" b="1" kern="1200" dirty="0">
              <a:solidFill>
                <a:schemeClr val="tx1"/>
              </a:solidFill>
              <a:latin typeface="+mj-lt"/>
              <a:ea typeface="+mj-ea"/>
              <a:cs typeface="+mj-cs"/>
              <a:sym typeface="Times New Roman"/>
            </a:endParaRPr>
          </a:p>
        </p:txBody>
      </p:sp>
      <p:pic>
        <p:nvPicPr>
          <p:cNvPr id="2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70811BAF-469F-CBF6-EBB6-BE89DF86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78755" y="199674"/>
            <a:ext cx="2594567" cy="13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oogle Shape;33;p3">
            <a:extLst>
              <a:ext uri="{FF2B5EF4-FFF2-40B4-BE49-F238E27FC236}">
                <a16:creationId xmlns:a16="http://schemas.microsoft.com/office/drawing/2014/main" id="{2677E8ED-DD4F-136E-6C6D-D626D4E620A5}"/>
              </a:ext>
            </a:extLst>
          </p:cNvPr>
          <p:cNvSpPr txBox="1"/>
          <p:nvPr/>
        </p:nvSpPr>
        <p:spPr>
          <a:xfrm>
            <a:off x="218678" y="-270644"/>
            <a:ext cx="5152318" cy="1687814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marR="0" lv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Times New Roman"/>
              </a:rPr>
              <a:t>Guest Speaker</a:t>
            </a:r>
            <a:endParaRPr lang="en-US" sz="51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913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320</Words>
  <Application>Microsoft Macintosh PowerPoint</Application>
  <PresentationFormat>Widescreen</PresentationFormat>
  <Paragraphs>109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Budde.Erin</dc:creator>
  <cp:lastModifiedBy>C Budde</cp:lastModifiedBy>
  <cp:revision>54</cp:revision>
  <dcterms:created xsi:type="dcterms:W3CDTF">2024-01-06T15:10:06Z</dcterms:created>
  <dcterms:modified xsi:type="dcterms:W3CDTF">2024-11-11T17:31:56Z</dcterms:modified>
</cp:coreProperties>
</file>