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4" r:id="rId4"/>
    <p:sldId id="270" r:id="rId5"/>
    <p:sldId id="269" r:id="rId6"/>
    <p:sldId id="271" r:id="rId7"/>
    <p:sldId id="285" r:id="rId8"/>
    <p:sldId id="299" r:id="rId9"/>
    <p:sldId id="294" r:id="rId10"/>
    <p:sldId id="293" r:id="rId11"/>
    <p:sldId id="296" r:id="rId12"/>
    <p:sldId id="304" r:id="rId13"/>
    <p:sldId id="283" r:id="rId14"/>
    <p:sldId id="300" r:id="rId15"/>
    <p:sldId id="301" r:id="rId16"/>
    <p:sldId id="263" r:id="rId17"/>
    <p:sldId id="302" r:id="rId18"/>
    <p:sldId id="265" r:id="rId19"/>
    <p:sldId id="292" r:id="rId20"/>
    <p:sldId id="266" r:id="rId21"/>
    <p:sldId id="267" r:id="rId22"/>
  </p:sldIdLst>
  <p:sldSz cx="12192000" cy="6858000"/>
  <p:notesSz cx="6858000" cy="9144000"/>
  <p:embeddedFontLs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9"/>
    <p:restoredTop sz="94648"/>
  </p:normalViewPr>
  <p:slideViewPr>
    <p:cSldViewPr snapToGrid="0">
      <p:cViewPr varScale="1">
        <p:scale>
          <a:sx n="112" d="100"/>
          <a:sy n="112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1533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048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354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4436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988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2705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272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30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726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undraising@lafayettesquare.or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president@lafayettesquare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October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E8250-99FE-7BF9-1F05-E2BEAADA607A}"/>
              </a:ext>
            </a:extLst>
          </p:cNvPr>
          <p:cNvSpPr txBox="1"/>
          <p:nvPr/>
        </p:nvSpPr>
        <p:spPr>
          <a:xfrm>
            <a:off x="7876032" y="182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Barr Branch Library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Tiger Reed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558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Arts Council of Lafayette Square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836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1298247"/>
            <a:ext cx="1198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2025 Board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C6FAD7-6D75-6CAA-D2FE-1E5B8A78E513}"/>
              </a:ext>
            </a:extLst>
          </p:cNvPr>
          <p:cNvSpPr txBox="1"/>
          <p:nvPr/>
        </p:nvSpPr>
        <p:spPr>
          <a:xfrm>
            <a:off x="80010" y="2251710"/>
            <a:ext cx="46977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President:  Vince Volpe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Vice President / President-Elect:  Butch Young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President:  Chris Budde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Treasurer:  Tom Murphy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Treasurer-Elect:  Fanny Chang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Secretary:  Jennifer Whitter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9FB6CB-1CFB-C039-A3AD-731863A0F559}"/>
              </a:ext>
            </a:extLst>
          </p:cNvPr>
          <p:cNvSpPr txBox="1"/>
          <p:nvPr/>
        </p:nvSpPr>
        <p:spPr>
          <a:xfrm>
            <a:off x="4549140" y="2246739"/>
            <a:ext cx="54292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Chair:  Kim Winters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Improvements Chair:  Mitch Hunt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Preservation Chair:  Travis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Gocken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Preservation Chair-Elect:  Mark Kapp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Chair: Vacant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 Chair:  Monica Cross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 Chair:  Ty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Lipe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Affairs Chair:  Bart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Lissner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Member-at-Large (2 year): Chris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Lehmuth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Member-at-Large (2 year): Rhonda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Sciarra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Member-at-Large (1 year): Donna Hagerty-Payne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Member-at-Large (1 year): Mykel McIntosh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8E6AAB-010F-164B-9A38-ADD9B5E6D2F6}"/>
              </a:ext>
            </a:extLst>
          </p:cNvPr>
          <p:cNvSpPr txBox="1"/>
          <p:nvPr/>
        </p:nvSpPr>
        <p:spPr>
          <a:xfrm>
            <a:off x="9109710" y="2217420"/>
            <a:ext cx="2863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Preservation Committee: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 Negri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Katarina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Michalova</a:t>
            </a:r>
            <a:endParaRPr lang="en-US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Linda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Pallman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 Gorman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Michael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Visintainer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Marsha </a:t>
            </a:r>
            <a:r>
              <a:rPr lang="en-US" sz="1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Delcour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Block Captains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249E-8F60-CEE4-7BC9-1385E24DC23D}"/>
              </a:ext>
            </a:extLst>
          </p:cNvPr>
          <p:cNvSpPr txBox="1"/>
          <p:nvPr/>
        </p:nvSpPr>
        <p:spPr>
          <a:xfrm>
            <a:off x="319596" y="1592730"/>
            <a:ext cx="1148770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need Block Captains for: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Dolman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2000-2100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2300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Lafayette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2050-2056 Lafayette (2 condo buildings)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1200-1300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1600-1700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Preston</a:t>
            </a:r>
          </a:p>
        </p:txBody>
      </p:sp>
    </p:spTree>
    <p:extLst>
      <p:ext uri="{BB962C8B-B14F-4D97-AF65-F5344CB8AC3E}">
        <p14:creationId xmlns:p14="http://schemas.microsoft.com/office/powerpoint/2010/main" val="398193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Block Captains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249E-8F60-CEE4-7BC9-1385E24DC23D}"/>
              </a:ext>
            </a:extLst>
          </p:cNvPr>
          <p:cNvSpPr txBox="1"/>
          <p:nvPr/>
        </p:nvSpPr>
        <p:spPr>
          <a:xfrm>
            <a:off x="319596" y="1592730"/>
            <a:ext cx="114877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National Night Out reimbursement: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LSNA is funding up to $100 for block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Block Captains provide receipt for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049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Mrs. Bev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552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Tom Murphy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Kim Winters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Announcements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Masquerade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</a:t>
            </a:r>
          </a:p>
        </p:txBody>
      </p:sp>
    </p:spTree>
    <p:extLst>
      <p:ext uri="{BB962C8B-B14F-4D97-AF65-F5344CB8AC3E}">
        <p14:creationId xmlns:p14="http://schemas.microsoft.com/office/powerpoint/2010/main" val="402280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034977"/>
            <a:ext cx="5819700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September minutes</a:t>
            </a:r>
            <a:endParaRPr lang="en-US" sz="2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Guest Speakers</a:t>
            </a:r>
            <a:endParaRPr b="1" dirty="0"/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 Louis Development Corporation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Stabilization Division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2025 Board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457200"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6339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05 November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13 November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Masquerade Ball:  18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Pet Parade: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Light Up the Square: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Tour:  15 December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241448"/>
            <a:ext cx="5775008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Holiday House Tour Home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fundraising@lafayettesquare.org</a:t>
            </a:r>
            <a:endParaRPr lang="en-US" sz="2000" b="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September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00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Neighborhood Stabilization Division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Improvement Specialist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Reign Harris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88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Lafayette Park Conservancy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Michael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Bushur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8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477</Words>
  <Application>Microsoft Macintosh PowerPoint</Application>
  <PresentationFormat>Widescreen</PresentationFormat>
  <Paragraphs>150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52</cp:revision>
  <dcterms:created xsi:type="dcterms:W3CDTF">2024-01-06T15:10:06Z</dcterms:created>
  <dcterms:modified xsi:type="dcterms:W3CDTF">2024-10-09T13:19:54Z</dcterms:modified>
</cp:coreProperties>
</file>