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0" r:id="rId5"/>
    <p:sldId id="269" r:id="rId6"/>
    <p:sldId id="271" r:id="rId7"/>
    <p:sldId id="285" r:id="rId8"/>
    <p:sldId id="288" r:id="rId9"/>
    <p:sldId id="273" r:id="rId10"/>
    <p:sldId id="283" r:id="rId11"/>
    <p:sldId id="263" r:id="rId12"/>
    <p:sldId id="265" r:id="rId13"/>
    <p:sldId id="292" r:id="rId14"/>
    <p:sldId id="266" r:id="rId15"/>
    <p:sldId id="267" r:id="rId16"/>
  </p:sldIdLst>
  <p:sldSz cx="12192000" cy="6858000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/>
    <p:restoredTop sz="94638"/>
  </p:normalViewPr>
  <p:slideViewPr>
    <p:cSldViewPr snapToGrid="0">
      <p:cViewPr varScale="1">
        <p:scale>
          <a:sx n="109" d="100"/>
          <a:sy n="10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2728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5595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43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safety@lafayettesquare.org" TargetMode="External"/><Relationship Id="rId4" Type="http://schemas.openxmlformats.org/officeDocument/2006/relationships/hyperlink" Target="mailto:fundraising@lafayettesquar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July</a:t>
            </a: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E8250-99FE-7BF9-1F05-E2BEAADA607A}"/>
              </a:ext>
            </a:extLst>
          </p:cNvPr>
          <p:cNvSpPr txBox="1"/>
          <p:nvPr/>
        </p:nvSpPr>
        <p:spPr>
          <a:xfrm>
            <a:off x="7876032" y="1828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Kim Winters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Announcements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Holiday </a:t>
            </a:r>
            <a:r>
              <a:rPr lang="en-US" sz="2400"/>
              <a:t>House Tour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804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06 August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14 August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Election:  06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Masquerade Ball: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241448"/>
            <a:ext cx="5775008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 Plan Review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July-August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Holiday House Tour Home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fundraising@lafayettesquare.org</a:t>
            </a:r>
            <a:endParaRPr lang="en-US" sz="2000" b="0" i="0" u="sng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2025 Board</a:t>
            </a:r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034977"/>
            <a:ext cx="5819700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June minutes</a:t>
            </a:r>
            <a:endParaRPr lang="en-US" sz="2000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Guest Speakers</a:t>
            </a:r>
            <a:endParaRPr b="1" dirty="0"/>
          </a:p>
          <a:p>
            <a:pPr marL="804863" lvl="8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SLDC Neighborhood Manager</a:t>
            </a:r>
          </a:p>
          <a:p>
            <a:pPr marL="804863" lvl="6" indent="-341313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Foresters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457200"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June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Foresters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Suzanne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Leguey-Feilleux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353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6">
            <a:extLst>
              <a:ext uri="{FF2B5EF4-FFF2-40B4-BE49-F238E27FC236}">
                <a16:creationId xmlns:a16="http://schemas.microsoft.com/office/drawing/2014/main" id="{C700D37E-403F-6E07-CCA1-0A250BF49448}"/>
              </a:ext>
            </a:extLst>
          </p:cNvPr>
          <p:cNvSpPr txBox="1"/>
          <p:nvPr/>
        </p:nvSpPr>
        <p:spPr>
          <a:xfrm>
            <a:off x="-1315937" y="32004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 Updates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5AC022-DDA9-D183-00F5-80813B0C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21F9308C-0324-5D0A-DE45-38D50CA04307}"/>
              </a:ext>
            </a:extLst>
          </p:cNvPr>
          <p:cNvSpPr txBox="1"/>
          <p:nvPr/>
        </p:nvSpPr>
        <p:spPr>
          <a:xfrm>
            <a:off x="100012" y="2051785"/>
            <a:ext cx="11991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75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276</Words>
  <Application>Microsoft Macintosh PowerPoint</Application>
  <PresentationFormat>Widescreen</PresentationFormat>
  <Paragraphs>97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32</cp:revision>
  <dcterms:created xsi:type="dcterms:W3CDTF">2024-01-06T15:10:06Z</dcterms:created>
  <dcterms:modified xsi:type="dcterms:W3CDTF">2024-07-08T16:09:34Z</dcterms:modified>
</cp:coreProperties>
</file>