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4" r:id="rId4"/>
    <p:sldId id="270" r:id="rId5"/>
    <p:sldId id="269" r:id="rId6"/>
    <p:sldId id="271" r:id="rId7"/>
    <p:sldId id="285" r:id="rId8"/>
    <p:sldId id="288" r:id="rId9"/>
    <p:sldId id="273" r:id="rId10"/>
    <p:sldId id="262" r:id="rId11"/>
    <p:sldId id="268" r:id="rId12"/>
    <p:sldId id="289" r:id="rId13"/>
    <p:sldId id="290" r:id="rId14"/>
    <p:sldId id="291" r:id="rId15"/>
    <p:sldId id="283" r:id="rId16"/>
    <p:sldId id="263" r:id="rId17"/>
    <p:sldId id="265" r:id="rId18"/>
    <p:sldId id="266" r:id="rId19"/>
    <p:sldId id="267" r:id="rId20"/>
  </p:sldIdLst>
  <p:sldSz cx="12192000" cy="6858000"/>
  <p:notesSz cx="6858000" cy="9144000"/>
  <p:embeddedFontLst>
    <p:embeddedFont>
      <p:font typeface="Calibri" panose="020F0502020204030204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8" roundtripDataSignature="AMtx7mjKx+MOwsxkJeqR2m+iD/6DCa79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35"/>
    <p:restoredTop sz="94654"/>
  </p:normalViewPr>
  <p:slideViewPr>
    <p:cSldViewPr snapToGrid="0">
      <p:cViewPr varScale="1">
        <p:scale>
          <a:sx n="131" d="100"/>
          <a:sy n="131" d="100"/>
        </p:scale>
        <p:origin x="2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81344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62832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07450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20540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36190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4683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9942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9720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1612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0608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55951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430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9101"/>
                <a:lumOff val="70899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president@lafayettesquare.org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mailto:safety@lafayettesquare.org" TargetMode="External"/><Relationship Id="rId4" Type="http://schemas.openxmlformats.org/officeDocument/2006/relationships/hyperlink" Target="mailto:fundraising@lafayettesquare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Google Shape;21;p1"/>
          <p:cNvSpPr txBox="1"/>
          <p:nvPr/>
        </p:nvSpPr>
        <p:spPr>
          <a:xfrm>
            <a:off x="0" y="1702676"/>
            <a:ext cx="4038603" cy="4136336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00" b="1" i="0" u="none" strike="noStrike" kern="1200" cap="none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Lafayette Square Neighborhood Association</a:t>
            </a:r>
            <a:endParaRPr lang="en-US" sz="1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900" b="1" i="0" u="none" strike="noStrike" kern="1200" cap="none" dirty="0">
              <a:solidFill>
                <a:srgbClr val="FFFFFF"/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00" b="1" i="0" u="none" strike="noStrike" kern="1200" cap="none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Membership Meeting</a:t>
            </a:r>
            <a:endParaRPr lang="en-US" sz="1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900" b="1" i="0" u="none" strike="noStrike" kern="1200" cap="none" dirty="0">
              <a:solidFill>
                <a:srgbClr val="FFFFFF"/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June</a:t>
            </a:r>
            <a:r>
              <a:rPr lang="en-US" sz="1900" b="1" i="0" u="none" strike="noStrike" kern="1200" cap="none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 2024</a:t>
            </a:r>
            <a:endParaRPr lang="en-US" sz="1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69E7072B-6A66-E616-1B51-E752A7188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02428" y="1489202"/>
            <a:ext cx="7225748" cy="3879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C6E8250-99FE-7BF9-1F05-E2BEAADA607A}"/>
              </a:ext>
            </a:extLst>
          </p:cNvPr>
          <p:cNvSpPr txBox="1"/>
          <p:nvPr/>
        </p:nvSpPr>
        <p:spPr>
          <a:xfrm>
            <a:off x="7876032" y="18288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/>
        </p:nvSpPr>
        <p:spPr>
          <a:xfrm>
            <a:off x="-15478" y="2454275"/>
            <a:ext cx="11988800" cy="187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Taxing District Update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Tom Murphy / Pat Faust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9E04BD48-33BD-E3AE-B3C3-8D2ABC590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61DC36-8935-242A-86D7-186479755630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Ongoing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/>
        </p:nvSpPr>
        <p:spPr>
          <a:xfrm>
            <a:off x="98425" y="2534285"/>
            <a:ext cx="11988800" cy="187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Pocket Park Update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Tom Murphy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8210DAE-B2EA-8D22-032D-719502C3B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33;p3">
            <a:extLst>
              <a:ext uri="{FF2B5EF4-FFF2-40B4-BE49-F238E27FC236}">
                <a16:creationId xmlns:a16="http://schemas.microsoft.com/office/drawing/2014/main" id="{8477749E-A348-B5E7-9191-FC69BCF30BB7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Ongoing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76777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101600" y="2418387"/>
            <a:ext cx="11988800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Vice President Election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New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028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101600" y="2418387"/>
            <a:ext cx="11988800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Acquisition of Properties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Fountain Plaza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Choteau Parking Lot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>
              <a:solidFill>
                <a:schemeClr val="dk1"/>
              </a:solidFill>
              <a:latin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President Chris Budde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New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36988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101600" y="2418387"/>
            <a:ext cx="11988800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Strategic Plan Review</a:t>
            </a:r>
            <a:endParaRPr lang="en-US" sz="4000" b="1" dirty="0">
              <a:solidFill>
                <a:schemeClr val="dk1"/>
              </a:solidFill>
              <a:latin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>
              <a:solidFill>
                <a:schemeClr val="dk1"/>
              </a:solidFill>
              <a:latin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President Chris Budde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New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8004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101600" y="2418387"/>
            <a:ext cx="11988800" cy="187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Block Captains Update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Mr. Wayne White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Ongoing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2372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98425" y="2408555"/>
            <a:ext cx="11988800" cy="187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Properties Update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Past President Christina Ryan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Ongoing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/>
        </p:nvSpPr>
        <p:spPr>
          <a:xfrm>
            <a:off x="114300" y="1499235"/>
            <a:ext cx="11991975" cy="5632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Treasurer- Tatiana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Clader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Business Affairs- Bart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Lissner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Fundraising- Jill Peckinpaugh</a:t>
            </a:r>
            <a:endParaRPr sz="24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Membership- Kim Winters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Preservation- Marsha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Delcour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Communications- Tim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Strickfaden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Safety- George Boulware</a:t>
            </a:r>
            <a:endParaRPr sz="24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Improvements / Maintenance- Mitch Hunt / Matt Negri</a:t>
            </a:r>
            <a:endParaRPr sz="24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Beautification- Linda Weiner</a:t>
            </a:r>
            <a:endParaRPr sz="2400" dirty="0"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62121E6D-AE5A-284D-F61E-5E2044B7C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C0445E40-4E37-DD6B-ADF0-F305EA1A34F5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Chair Reports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E3713FAA-297B-D77F-DC1E-6FB99879C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B2EBE811-C999-2578-9087-DDBC12DDA2AC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Upcoming Events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F20F62-A7AB-FCA7-257A-13FB9C82903C}"/>
              </a:ext>
            </a:extLst>
          </p:cNvPr>
          <p:cNvSpPr txBox="1"/>
          <p:nvPr/>
        </p:nvSpPr>
        <p:spPr>
          <a:xfrm>
            <a:off x="218677" y="1947060"/>
            <a:ext cx="91600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Board Meeting:  1900 Tuesday 02 July (Park House)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General Meeting: 1900 Wednesday 10 July (</a:t>
            </a:r>
            <a:r>
              <a:rPr lang="en-US" sz="2400" dirty="0" err="1"/>
              <a:t>SqWires</a:t>
            </a:r>
            <a:r>
              <a:rPr lang="en-US" sz="2400" dirty="0"/>
              <a:t> Annex)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Neighborhood Yard Sale:  22 June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Primary Election:  06 August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General Election:  05 November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/>
          <p:nvPr/>
        </p:nvSpPr>
        <p:spPr>
          <a:xfrm>
            <a:off x="100013" y="1241448"/>
            <a:ext cx="5775008" cy="5324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Strategic Plan Review</a:t>
            </a:r>
            <a:endParaRPr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June-July</a:t>
            </a:r>
            <a:endParaRPr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president@lafayettesquare.org</a:t>
            </a: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Light Up the Square Committee</a:t>
            </a:r>
            <a:endParaRPr lang="en-US"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fundraising</a:t>
            </a: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@lafayettesquare.org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Holiday House Tour Committee</a:t>
            </a:r>
            <a:endParaRPr lang="en-US"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fundraising</a:t>
            </a: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@lafayettesquare.org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Holiday House Tour Home</a:t>
            </a:r>
            <a:endParaRPr lang="en-US"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fundraising@lafayettesquare.org</a:t>
            </a:r>
            <a:endParaRPr lang="en-US" sz="2000" b="0" i="0" u="sng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endParaRPr lang="en-US" sz="2000" u="sng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Police Substation Cleaning</a:t>
            </a:r>
          </a:p>
          <a:p>
            <a:pPr marL="1257300" lvl="2" indent="-334963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Ongoing</a:t>
            </a:r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safety@lafayettesquare.org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EEF7D187-6374-BA1F-A313-861B93F3A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33;p3">
            <a:extLst>
              <a:ext uri="{FF2B5EF4-FFF2-40B4-BE49-F238E27FC236}">
                <a16:creationId xmlns:a16="http://schemas.microsoft.com/office/drawing/2014/main" id="{7AEFC9D3-0D91-D8F3-1851-1AD215A46FB6}"/>
              </a:ext>
            </a:extLst>
          </p:cNvPr>
          <p:cNvSpPr txBox="1"/>
          <p:nvPr/>
        </p:nvSpPr>
        <p:spPr>
          <a:xfrm>
            <a:off x="0" y="-729420"/>
            <a:ext cx="9027124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Upcoming Volunteer Opportunities</a:t>
            </a:r>
            <a:endParaRPr lang="en-US" sz="40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Google Shape;83;p12">
            <a:extLst>
              <a:ext uri="{FF2B5EF4-FFF2-40B4-BE49-F238E27FC236}">
                <a16:creationId xmlns:a16="http://schemas.microsoft.com/office/drawing/2014/main" id="{F24036C3-11BF-F367-834C-DFBECDB6B25A}"/>
              </a:ext>
            </a:extLst>
          </p:cNvPr>
          <p:cNvSpPr txBox="1"/>
          <p:nvPr/>
        </p:nvSpPr>
        <p:spPr>
          <a:xfrm>
            <a:off x="6142889" y="1727835"/>
            <a:ext cx="5775008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"/>
          <p:cNvSpPr txBox="1"/>
          <p:nvPr/>
        </p:nvSpPr>
        <p:spPr>
          <a:xfrm>
            <a:off x="85725" y="114300"/>
            <a:ext cx="11991975" cy="126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AGENDA</a:t>
            </a:r>
            <a:endParaRPr lang="en-US" sz="24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" name="Google Shape;27;p2"/>
          <p:cNvSpPr txBox="1"/>
          <p:nvPr/>
        </p:nvSpPr>
        <p:spPr>
          <a:xfrm>
            <a:off x="114300" y="1034977"/>
            <a:ext cx="5819700" cy="62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Call to order</a:t>
            </a:r>
            <a:endParaRPr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Welcome new residents</a:t>
            </a:r>
            <a:endParaRPr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Approval of May minutes</a:t>
            </a:r>
            <a:endParaRPr lang="en-US" sz="2000" b="1" dirty="0">
              <a:solidFill>
                <a:schemeClr val="dk1"/>
              </a:solidFill>
              <a:latin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Guest Speakers</a:t>
            </a:r>
            <a:endParaRPr b="1" dirty="0"/>
          </a:p>
          <a:p>
            <a:pPr marL="804863" lvl="8" indent="-341313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Alderwoman Cara Spencer</a:t>
            </a:r>
            <a:endParaRPr b="1" dirty="0"/>
          </a:p>
          <a:p>
            <a:pPr marL="804863" lvl="6" indent="-341313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Police report</a:t>
            </a:r>
          </a:p>
          <a:p>
            <a:pPr marL="804863" lvl="6" indent="-341313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SLDC Neighborhood Manager</a:t>
            </a:r>
          </a:p>
          <a:p>
            <a:pPr marL="804863" lvl="6" indent="-341313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Metrolink Green Line Expansion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Neighborhood organizations’ updates</a:t>
            </a:r>
            <a:endParaRPr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Barr Branch Library</a:t>
            </a:r>
            <a:endParaRPr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Prep Academy</a:t>
            </a:r>
            <a:endParaRPr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Park Conservancy</a:t>
            </a:r>
            <a:endParaRPr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Square Arts Council</a:t>
            </a:r>
            <a:endParaRPr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/ Ongoing business</a:t>
            </a:r>
            <a:endParaRPr sz="2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VP election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Property acquisition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Strategic Plan Review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Block Captains update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Properties update</a:t>
            </a:r>
          </a:p>
          <a:p>
            <a:pPr marL="457200"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endParaRPr lang="en-US" sz="20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" name="Google Shape;28;p2"/>
          <p:cNvSpPr txBox="1"/>
          <p:nvPr/>
        </p:nvSpPr>
        <p:spPr>
          <a:xfrm>
            <a:off x="6258002" y="1190625"/>
            <a:ext cx="5819775" cy="4093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Committee Chair Reports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Treasurer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Business Affairs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Fundraising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Membership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Preservation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Communications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Safety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Improvements / Maintenance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Beautification</a:t>
            </a:r>
            <a:endParaRPr lang="en-US"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Announcements</a:t>
            </a:r>
            <a:endParaRPr lang="en-US"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Upcoming volunteer opportunities</a:t>
            </a:r>
            <a:endParaRPr lang="en-US"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Adjourn</a:t>
            </a:r>
            <a:endParaRPr lang="en-US" b="1" dirty="0"/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E0AC075A-367C-CAE2-CBBC-8544E0120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187438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Welcome to our new neighbors!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1FB775-C01B-6535-85AB-BC9D74D01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990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53732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May 2024 minutes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1FB775-C01B-6535-85AB-BC9D74D01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89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16013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Alderwoman Cara Spencer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3B53ADB9-6C39-87F8-A915-AAB818C99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854B9D78-DAE9-30E5-CA46-725122995FCA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899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Police Report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Officer Rojas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563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 fontScale="77500" lnSpcReduction="20000"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St. Louis Development Corporation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Neighborhood Manager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Ms. Lisa </a:t>
            </a:r>
            <a:r>
              <a:rPr lang="en-US" sz="5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Otke</a:t>
            </a:r>
            <a:endParaRPr lang="en-US" sz="5100" b="1" kern="1200" dirty="0">
              <a:solidFill>
                <a:schemeClr val="tx1"/>
              </a:solidFill>
              <a:latin typeface="+mj-lt"/>
              <a:ea typeface="+mj-ea"/>
              <a:cs typeface="+mj-cs"/>
              <a:sym typeface="Times New Roman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9133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Metrolink Green Line Expansion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Ms. </a:t>
            </a:r>
            <a:r>
              <a:rPr lang="en-US" sz="5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Laurna</a:t>
            </a: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 Godwin</a:t>
            </a: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93538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8;p6">
            <a:extLst>
              <a:ext uri="{FF2B5EF4-FFF2-40B4-BE49-F238E27FC236}">
                <a16:creationId xmlns:a16="http://schemas.microsoft.com/office/drawing/2014/main" id="{C700D37E-403F-6E07-CCA1-0A250BF49448}"/>
              </a:ext>
            </a:extLst>
          </p:cNvPr>
          <p:cNvSpPr txBox="1"/>
          <p:nvPr/>
        </p:nvSpPr>
        <p:spPr>
          <a:xfrm>
            <a:off x="-1315937" y="320040"/>
            <a:ext cx="11991975" cy="126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Neighborhood Organization Updates</a:t>
            </a:r>
            <a:endParaRPr sz="24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175AC022-DDA9-D183-00F5-80813B0CE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49;p6">
            <a:extLst>
              <a:ext uri="{FF2B5EF4-FFF2-40B4-BE49-F238E27FC236}">
                <a16:creationId xmlns:a16="http://schemas.microsoft.com/office/drawing/2014/main" id="{21F9308C-0324-5D0A-DE45-38D50CA04307}"/>
              </a:ext>
            </a:extLst>
          </p:cNvPr>
          <p:cNvSpPr txBox="1"/>
          <p:nvPr/>
        </p:nvSpPr>
        <p:spPr>
          <a:xfrm>
            <a:off x="100012" y="2051785"/>
            <a:ext cx="11991975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Barr Branch Library</a:t>
            </a:r>
            <a:endParaRPr sz="2000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Prep Academy</a:t>
            </a:r>
            <a:endParaRPr sz="2000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Park Conservancy</a:t>
            </a:r>
            <a:endParaRPr sz="2000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Square Arts Council</a:t>
            </a:r>
            <a:endParaRPr sz="20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5758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331</Words>
  <Application>Microsoft Macintosh PowerPoint</Application>
  <PresentationFormat>Widescreen</PresentationFormat>
  <Paragraphs>119</Paragraphs>
  <Slides>19</Slides>
  <Notes>19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Budde.Erin</dc:creator>
  <cp:lastModifiedBy>C Budde</cp:lastModifiedBy>
  <cp:revision>27</cp:revision>
  <dcterms:created xsi:type="dcterms:W3CDTF">2024-01-06T15:10:06Z</dcterms:created>
  <dcterms:modified xsi:type="dcterms:W3CDTF">2024-06-09T18:31:25Z</dcterms:modified>
</cp:coreProperties>
</file>