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0" r:id="rId5"/>
    <p:sldId id="287" r:id="rId6"/>
    <p:sldId id="269" r:id="rId7"/>
    <p:sldId id="271" r:id="rId8"/>
    <p:sldId id="291" r:id="rId9"/>
    <p:sldId id="290" r:id="rId10"/>
    <p:sldId id="285" r:id="rId11"/>
    <p:sldId id="288" r:id="rId12"/>
    <p:sldId id="273" r:id="rId13"/>
    <p:sldId id="292" r:id="rId14"/>
    <p:sldId id="262" r:id="rId15"/>
    <p:sldId id="268" r:id="rId16"/>
    <p:sldId id="289" r:id="rId17"/>
    <p:sldId id="283" r:id="rId18"/>
    <p:sldId id="263" r:id="rId19"/>
    <p:sldId id="265" r:id="rId20"/>
    <p:sldId id="266" r:id="rId21"/>
    <p:sldId id="267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Kx+MOwsxkJeqR2m+iD/6DCa7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94648"/>
  </p:normalViewPr>
  <p:slideViewPr>
    <p:cSldViewPr snapToGrid="0">
      <p:cViewPr varScale="1">
        <p:scale>
          <a:sx n="105" d="100"/>
          <a:sy n="105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3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13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83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619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68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94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24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72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61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60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59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9101"/>
                <a:lumOff val="70899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pl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lafayettesquare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masquerade@lafayettesquare.org" TargetMode="External"/><Relationship Id="rId4" Type="http://schemas.openxmlformats.org/officeDocument/2006/relationships/hyperlink" Target="mailto:fundraising@lafayettesquar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Google Shape;21;p1"/>
          <p:cNvSpPr txBox="1"/>
          <p:nvPr/>
        </p:nvSpPr>
        <p:spPr>
          <a:xfrm>
            <a:off x="0" y="1702676"/>
            <a:ext cx="4038603" cy="413633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Neighborhood Association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Membership Meeting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May 2024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E7072B-6A66-E616-1B51-E752A71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89202"/>
            <a:ext cx="7225748" cy="3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E8250-99FE-7BF9-1F05-E2BEAADA607A}"/>
              </a:ext>
            </a:extLst>
          </p:cNvPr>
          <p:cNvSpPr txBox="1"/>
          <p:nvPr/>
        </p:nvSpPr>
        <p:spPr>
          <a:xfrm>
            <a:off x="7876032" y="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7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St. Louis Development Corporation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Neighborhood Manager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Ms. Lisa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Otke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913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85000" lnSpcReduction="1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St. Louis Charter Reform Commission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Ms. Anna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Crosslin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353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6">
            <a:extLst>
              <a:ext uri="{FF2B5EF4-FFF2-40B4-BE49-F238E27FC236}">
                <a16:creationId xmlns:a16="http://schemas.microsoft.com/office/drawing/2014/main" id="{C700D37E-403F-6E07-CCA1-0A250BF49448}"/>
              </a:ext>
            </a:extLst>
          </p:cNvPr>
          <p:cNvSpPr txBox="1"/>
          <p:nvPr/>
        </p:nvSpPr>
        <p:spPr>
          <a:xfrm>
            <a:off x="-1315937" y="320040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Neighborhood Organization Updates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5AC022-DDA9-D183-00F5-80813B0C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49;p6">
            <a:extLst>
              <a:ext uri="{FF2B5EF4-FFF2-40B4-BE49-F238E27FC236}">
                <a16:creationId xmlns:a16="http://schemas.microsoft.com/office/drawing/2014/main" id="{21F9308C-0324-5D0A-DE45-38D50CA04307}"/>
              </a:ext>
            </a:extLst>
          </p:cNvPr>
          <p:cNvSpPr txBox="1"/>
          <p:nvPr/>
        </p:nvSpPr>
        <p:spPr>
          <a:xfrm>
            <a:off x="100012" y="2051785"/>
            <a:ext cx="11991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 Branch Library</a:t>
            </a:r>
            <a:endParaRPr sz="2000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Prep Academy</a:t>
            </a:r>
            <a:endParaRPr sz="2000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Park Conservancy</a:t>
            </a:r>
            <a:endParaRPr sz="2000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Square Arts Council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75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5393C-9DD7-0703-9C60-16F9757B8F3C}"/>
              </a:ext>
            </a:extLst>
          </p:cNvPr>
          <p:cNvSpPr txBox="1"/>
          <p:nvPr/>
        </p:nvSpPr>
        <p:spPr>
          <a:xfrm>
            <a:off x="128954" y="-64264"/>
            <a:ext cx="1206304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Barr Library received a postcard from a customer who is currently living at the McMurdo Station in Antarctica! This is what she wrote:</a:t>
            </a:r>
          </a:p>
          <a:p>
            <a:pPr algn="l"/>
            <a:b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 have had the great joy of being a volunteer librarian at the McMurdo Station Library this season. It is a small collection of community-donated books, operated entirely by volunteers. It is my favorite place on station so I thought I’d send a postcard to my favorite library in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St.Louis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And you can tell the other branches I said so!”</a:t>
            </a:r>
            <a:b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4,890 folks visited Barr Library in April. </a:t>
            </a:r>
          </a:p>
          <a:p>
            <a:pPr algn="l"/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our busiest day for answering the phones in recent memory during the eclipse on April 8th with about 55 calls in the first 45 minutes we were open!</a:t>
            </a:r>
          </a:p>
          <a:p>
            <a:pPr algn="l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Novel Neighbors book discussion group held its April 20th meeting in honor of one of its most dynamic attendees, Sue Sessions, who passed away the week before, with a small potluck reception. Attendees told stories about how they knew her, and then the group discussed the book as she would have intended the group to do.</a:t>
            </a:r>
            <a:b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Branch Programs-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www.slpl.org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click the “Events” tab</a:t>
            </a:r>
          </a:p>
          <a:p>
            <a:pPr algn="l"/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Sci-Fi Swap Meet book club meets at Barr Library on the 2nd Monday of every month at 6:00 pm.</a:t>
            </a:r>
          </a:p>
          <a:p>
            <a:pPr algn="l"/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NOVEL NEIGHBORS book club meets on the 3rd Saturday of every month, at 3:00 pm</a:t>
            </a:r>
          </a:p>
          <a:p>
            <a:pPr algn="l"/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Notary Services- Barr now has two notaries on staff! Please call ahead before visiting, make sure to bring your unsigned documents and a photo ID.</a:t>
            </a:r>
          </a:p>
          <a:p>
            <a:pPr algn="l"/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Storytime on Friday mornings at 10:30</a:t>
            </a:r>
          </a:p>
          <a:p>
            <a:pPr algn="l"/>
            <a:endParaRPr lang="en-US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meeting room is available for nonprofit groups, please call Barr to reserve the space and we can add you to our calendar.</a:t>
            </a:r>
          </a:p>
        </p:txBody>
      </p:sp>
    </p:spTree>
    <p:extLst>
      <p:ext uri="{BB962C8B-B14F-4D97-AF65-F5344CB8AC3E}">
        <p14:creationId xmlns:p14="http://schemas.microsoft.com/office/powerpoint/2010/main" val="321737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-15478" y="2454275"/>
            <a:ext cx="119888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Taxing District Update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Murphy / Pat Faust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04BD48-33BD-E3AE-B3C3-8D2ABC59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61DC36-8935-242A-86D7-186479755630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Ongoing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/>
        </p:nvSpPr>
        <p:spPr>
          <a:xfrm>
            <a:off x="98425" y="2534285"/>
            <a:ext cx="119888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Pocket Park Update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Murphy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210DAE-B2EA-8D22-032D-719502C3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8477749E-A348-B5E7-9191-FC69BCF30BB7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Ongoing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677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101600" y="2418387"/>
            <a:ext cx="119888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Vice President / President-elect Nomination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Vince Volpe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New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28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101600" y="2418387"/>
            <a:ext cx="119888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Captains Update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Mr. Wayne White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Ongoing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237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98425" y="2408555"/>
            <a:ext cx="119888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Properties Update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President Christina Ryan</a:t>
            </a:r>
            <a:endParaRPr sz="2400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800FD9-FD48-4D13-280F-13B703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9196B69-365E-FC8B-B2C3-8DEB84ECECA3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Ongoing Business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/>
        </p:nvSpPr>
        <p:spPr>
          <a:xfrm>
            <a:off x="114300" y="1499235"/>
            <a:ext cx="11991975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Treasurer- Tatiana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Clader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Affairs- Bart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Lissner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Fundraising- Jill Peckinpaugh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Membership- Kim Winters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Preservation- Marsha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Delcour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Communications- Tim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Strickfaden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Safety- George Boulware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 / Maintenance- Mitch Hunt / Matt Negri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Beautification- Linda Weiner</a:t>
            </a:r>
            <a:endParaRPr sz="2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121E6D-AE5A-284D-F61E-5E2044B7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0445E40-4E37-DD6B-ADF0-F305EA1A34F5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Chair Reports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85725" y="114300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114300" y="1190625"/>
            <a:ext cx="58197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order</a:t>
            </a:r>
            <a:endParaRPr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new residents</a:t>
            </a:r>
            <a:endParaRPr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of March &amp; April minutes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Welcome to new Membership Chair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Guest Speakers</a:t>
            </a:r>
            <a:endParaRPr b="1" dirty="0"/>
          </a:p>
          <a:p>
            <a:pPr marL="804863" lvl="8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Alderwoman Cara Spencer</a:t>
            </a:r>
            <a:endParaRPr b="1" dirty="0"/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Police report</a:t>
            </a:r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SLDC Neighborhood Manager</a:t>
            </a:r>
          </a:p>
          <a:p>
            <a:pPr marL="804863" lvl="6" indent="-3413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Charter Reform Commission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Neighborhood organizations’ updates</a:t>
            </a:r>
            <a:endParaRPr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 Branch Library</a:t>
            </a:r>
            <a:endParaRPr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Prep Academy</a:t>
            </a:r>
            <a:endParaRPr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Park Conservancy</a:t>
            </a:r>
            <a:endParaRPr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Lafayette Square Arts Council</a:t>
            </a:r>
            <a:endParaRPr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/ Ongoing business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VP nomination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Captains update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Properties update</a:t>
            </a: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6258002" y="1190625"/>
            <a:ext cx="5819775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Committee Chair Reports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Affairs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Fundraising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Preservation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 / Maintenance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Beautification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Announcements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volunteer opportunities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Adjourn</a:t>
            </a:r>
            <a:endParaRPr lang="en-US" b="1" dirty="0"/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AC075A-367C-CAE2-CBBC-8544E01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713FAA-297B-D77F-DC1E-6FB99879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2EBE811-C999-2578-9087-DDBC12DDA2AC}"/>
              </a:ext>
            </a:extLst>
          </p:cNvPr>
          <p:cNvSpPr txBox="1"/>
          <p:nvPr/>
        </p:nvSpPr>
        <p:spPr>
          <a:xfrm>
            <a:off x="218678" y="-270644"/>
            <a:ext cx="6616462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Events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0F62-A7AB-FCA7-257A-13FB9C82903C}"/>
              </a:ext>
            </a:extLst>
          </p:cNvPr>
          <p:cNvSpPr txBox="1"/>
          <p:nvPr/>
        </p:nvSpPr>
        <p:spPr>
          <a:xfrm>
            <a:off x="218677" y="1947060"/>
            <a:ext cx="9160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Board Meeting:  1900 Tuesday 04 June (Park House)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 Meeting: 1900 Wednesday 12 June (</a:t>
            </a:r>
            <a:r>
              <a:rPr lang="en-US" sz="2400" dirty="0" err="1"/>
              <a:t>SqWires</a:t>
            </a:r>
            <a:r>
              <a:rPr lang="en-US" sz="2400" dirty="0"/>
              <a:t> Annex)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Cocktails on the Plaza:  29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Antique Fair:  01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Neighborhood Yard Sale:  22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Primary Election:  06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 Election:  05 November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/>
        </p:nvSpPr>
        <p:spPr>
          <a:xfrm>
            <a:off x="100013" y="1727835"/>
            <a:ext cx="5775008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 paper working groups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required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president@lafayettesquare.org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Up the Square Committee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fundraising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@lafayettesquare.org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Holiday House Tour Committee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fundraising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@lafayettesquare.org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Masquerade Ball Committee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masquerade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@lafayettesquare.org</a:t>
            </a:r>
            <a:endParaRPr lang="en-US" sz="2000" b="0" i="0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Police Substation Cleaning</a:t>
            </a:r>
          </a:p>
          <a:p>
            <a:pPr marL="1257300" lvl="2" indent="-33496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masquerade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@lafayettesquare.org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F7D187-6374-BA1F-A313-861B93F3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3">
            <a:extLst>
              <a:ext uri="{FF2B5EF4-FFF2-40B4-BE49-F238E27FC236}">
                <a16:creationId xmlns:a16="http://schemas.microsoft.com/office/drawing/2014/main" id="{7AEFC9D3-0D91-D8F3-1851-1AD215A46FB6}"/>
              </a:ext>
            </a:extLst>
          </p:cNvPr>
          <p:cNvSpPr txBox="1"/>
          <p:nvPr/>
        </p:nvSpPr>
        <p:spPr>
          <a:xfrm>
            <a:off x="0" y="-729420"/>
            <a:ext cx="9027124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Volunteer Opportunities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Google Shape;83;p12">
            <a:extLst>
              <a:ext uri="{FF2B5EF4-FFF2-40B4-BE49-F238E27FC236}">
                <a16:creationId xmlns:a16="http://schemas.microsoft.com/office/drawing/2014/main" id="{F24036C3-11BF-F367-834C-DFBECDB6B25A}"/>
              </a:ext>
            </a:extLst>
          </p:cNvPr>
          <p:cNvSpPr txBox="1"/>
          <p:nvPr/>
        </p:nvSpPr>
        <p:spPr>
          <a:xfrm>
            <a:off x="6142889" y="1727835"/>
            <a:ext cx="57750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187438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Welcome to our new neighbors!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1FB775-C01B-6535-85AB-BC9D74D0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9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53732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March / April 2024 minutes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1FB775-C01B-6535-85AB-BC9D74D0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53732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Membership Chair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Kimberly Winters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1FB775-C01B-6535-85AB-BC9D74D0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16013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Alderwoman Cara Spencer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53ADB9-6C39-87F8-A915-AAB818C9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854B9D78-DAE9-30E5-CA46-725122995FCA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89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638882" y="245731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Police Report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Officer Rojas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811BAF-469F-CBF6-EBB6-BE89DF86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677E8ED-DD4F-136E-6C6D-D626D4E620A5}"/>
              </a:ext>
            </a:extLst>
          </p:cNvPr>
          <p:cNvSpPr txBox="1"/>
          <p:nvPr/>
        </p:nvSpPr>
        <p:spPr>
          <a:xfrm>
            <a:off x="218678" y="-270644"/>
            <a:ext cx="5152318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563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up of coffee with a foamy foam&#10;&#10;Description automatically generated">
            <a:extLst>
              <a:ext uri="{FF2B5EF4-FFF2-40B4-BE49-F238E27FC236}">
                <a16:creationId xmlns:a16="http://schemas.microsoft.com/office/drawing/2014/main" id="{56E3AEDE-A15A-A140-A007-31C14A5AA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8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6D8BD-41D0-6C58-499F-7E318BDA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646</Words>
  <Application>Microsoft Macintosh PowerPoint</Application>
  <PresentationFormat>Widescreen</PresentationFormat>
  <Paragraphs>132</Paragraphs>
  <Slides>21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Budde.Erin</dc:creator>
  <cp:lastModifiedBy>C Budde</cp:lastModifiedBy>
  <cp:revision>25</cp:revision>
  <dcterms:created xsi:type="dcterms:W3CDTF">2024-01-06T15:10:06Z</dcterms:created>
  <dcterms:modified xsi:type="dcterms:W3CDTF">2024-05-09T01:32:51Z</dcterms:modified>
</cp:coreProperties>
</file>