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4" r:id="rId4"/>
    <p:sldId id="270" r:id="rId5"/>
    <p:sldId id="269" r:id="rId6"/>
    <p:sldId id="271" r:id="rId7"/>
    <p:sldId id="285" r:id="rId8"/>
    <p:sldId id="273" r:id="rId9"/>
    <p:sldId id="262" r:id="rId10"/>
    <p:sldId id="268" r:id="rId11"/>
    <p:sldId id="263" r:id="rId12"/>
    <p:sldId id="283" r:id="rId13"/>
    <p:sldId id="284" r:id="rId14"/>
    <p:sldId id="286" r:id="rId15"/>
    <p:sldId id="265" r:id="rId16"/>
    <p:sldId id="266" r:id="rId17"/>
    <p:sldId id="267" r:id="rId18"/>
  </p:sldIdLst>
  <p:sldSz cx="12192000" cy="6858000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Kx+MOwsxkJeqR2m+iD/6DCa7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/>
    <p:restoredTop sz="94648"/>
  </p:normalViewPr>
  <p:slideViewPr>
    <p:cSldViewPr snapToGrid="0">
      <p:cViewPr varScale="1">
        <p:scale>
          <a:sx n="117" d="100"/>
          <a:sy n="117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134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3619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464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109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683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9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61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08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430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9101"/>
                <a:lumOff val="70899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@lafayettesquare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fundraising@lafayettesquar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Google Shape;21;p1"/>
          <p:cNvSpPr txBox="1"/>
          <p:nvPr/>
        </p:nvSpPr>
        <p:spPr>
          <a:xfrm>
            <a:off x="0" y="1702676"/>
            <a:ext cx="4038603" cy="4136336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Lafayette Square Neighborhood Association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General Membership Meeting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900" b="1" i="0" u="none" strike="noStrike" kern="1200" cap="none" dirty="0">
              <a:solidFill>
                <a:srgbClr val="FFFFFF"/>
              </a:solidFill>
              <a:latin typeface="+mj-lt"/>
              <a:ea typeface="+mj-ea"/>
              <a:cs typeface="+mj-cs"/>
              <a:sym typeface="Times New Roman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April</a:t>
            </a:r>
            <a:r>
              <a:rPr lang="en-US" sz="1900" b="1" i="0" u="none" strike="noStrike" kern="1200" cap="none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rPr>
              <a:t> 2024</a:t>
            </a:r>
            <a:endParaRPr lang="en-US" sz="1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E7072B-6A66-E616-1B51-E752A718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489202"/>
            <a:ext cx="7225748" cy="38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98425" y="253428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Pocket Park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210DAE-B2EA-8D22-032D-719502C3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33;p3">
            <a:extLst>
              <a:ext uri="{FF2B5EF4-FFF2-40B4-BE49-F238E27FC236}">
                <a16:creationId xmlns:a16="http://schemas.microsoft.com/office/drawing/2014/main" id="{8477749E-A348-B5E7-9191-FC69BCF30BB7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677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 President Christina Ryan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101600" y="2418387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Wayne White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3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Directory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Member-at-Large Donna Hagerty-Payne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828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/>
        </p:nvSpPr>
        <p:spPr>
          <a:xfrm>
            <a:off x="98425" y="2408555"/>
            <a:ext cx="119888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Fountain Plaza Lawn Service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Chris Budde</a:t>
            </a: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46800FD9-FD48-4D13-280F-13B70331E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99196B69-365E-FC8B-B2C3-8DEB84ECECA3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New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056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/>
        </p:nvSpPr>
        <p:spPr>
          <a:xfrm>
            <a:off x="114300" y="1499235"/>
            <a:ext cx="11991975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Treasurer- Tatiana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Clader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Affairs- Bart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Lissner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Fundraising- Jill Peckinpaugh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Membership-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Preservation- Marsha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Delcour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Communications- Tim </a:t>
            </a:r>
            <a:r>
              <a:rPr lang="en-US" sz="36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Strickfaden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Safety- George Boulware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Maintenance- Mitch Hunt / Matt Negri</a:t>
            </a:r>
            <a:endParaRPr sz="24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Beautification- Linda Weiner</a:t>
            </a:r>
            <a:endParaRPr sz="2400"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121E6D-AE5A-284D-F61E-5E2044B7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C0445E40-4E37-DD6B-ADF0-F305EA1A34F5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Chair Reports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713FAA-297B-D77F-DC1E-6FB99879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B2EBE811-C999-2578-9087-DDBC12DDA2AC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Events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0F62-A7AB-FCA7-257A-13FB9C82903C}"/>
              </a:ext>
            </a:extLst>
          </p:cNvPr>
          <p:cNvSpPr txBox="1"/>
          <p:nvPr/>
        </p:nvSpPr>
        <p:spPr>
          <a:xfrm>
            <a:off x="218677" y="1947060"/>
            <a:ext cx="91600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Board Meeting:  1900 Tuesday 07 May (Park House)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Meeting: 1900 Wednesday 08 May (</a:t>
            </a:r>
            <a:r>
              <a:rPr lang="en-US" sz="2400" dirty="0" err="1"/>
              <a:t>SqWires</a:t>
            </a:r>
            <a:r>
              <a:rPr lang="en-US" sz="2400" dirty="0"/>
              <a:t> Annex)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Cocktails on the Plaza:  29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Antique Fair:  01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Election:  06 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General Election:  05 November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/>
        </p:nvSpPr>
        <p:spPr>
          <a:xfrm>
            <a:off x="100013" y="1727835"/>
            <a:ext cx="5775008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Position paper working groups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required</a:t>
            </a:r>
            <a:endParaRPr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president@lafayettesquare.org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Up the Square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Holiday House Tour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fundraising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 Ball Committee</a:t>
            </a:r>
            <a:endParaRPr lang="en-US" dirty="0"/>
          </a:p>
          <a:p>
            <a:pPr marL="1257300" marR="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masquerade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@lafayettesquare.org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EEF7D187-6374-BA1F-A313-861B93F3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3;p3">
            <a:extLst>
              <a:ext uri="{FF2B5EF4-FFF2-40B4-BE49-F238E27FC236}">
                <a16:creationId xmlns:a16="http://schemas.microsoft.com/office/drawing/2014/main" id="{7AEFC9D3-0D91-D8F3-1851-1AD215A46FB6}"/>
              </a:ext>
            </a:extLst>
          </p:cNvPr>
          <p:cNvSpPr txBox="1"/>
          <p:nvPr/>
        </p:nvSpPr>
        <p:spPr>
          <a:xfrm>
            <a:off x="0" y="-729420"/>
            <a:ext cx="9027124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Upcoming Volunteer Opportunities</a:t>
            </a:r>
            <a:endParaRPr lang="en-US" sz="40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Google Shape;83;p12">
            <a:extLst>
              <a:ext uri="{FF2B5EF4-FFF2-40B4-BE49-F238E27FC236}">
                <a16:creationId xmlns:a16="http://schemas.microsoft.com/office/drawing/2014/main" id="{F24036C3-11BF-F367-834C-DFBECDB6B25A}"/>
              </a:ext>
            </a:extLst>
          </p:cNvPr>
          <p:cNvSpPr txBox="1"/>
          <p:nvPr/>
        </p:nvSpPr>
        <p:spPr>
          <a:xfrm>
            <a:off x="6142889" y="1727835"/>
            <a:ext cx="5775008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Beautifications Work Days</a:t>
            </a:r>
            <a:endParaRPr lang="en-US" sz="2000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19 April 1230-230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Park Ave Medians</a:t>
            </a:r>
          </a:p>
          <a:p>
            <a:pPr marL="914400" lvl="3">
              <a:buClr>
                <a:schemeClr val="dk1"/>
              </a:buClr>
              <a:buSzPts val="2000"/>
            </a:pPr>
            <a:endParaRPr lang="en-US" sz="2000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04 May 9-11</a:t>
            </a:r>
          </a:p>
          <a:p>
            <a:pPr marL="1257300" lvl="3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Flower planting TBD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/>
        </p:nvSpPr>
        <p:spPr>
          <a:xfrm>
            <a:off x="85725" y="11430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AGENDA</a:t>
            </a:r>
            <a:endParaRPr lang="en-US"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114300" y="1190625"/>
            <a:ext cx="5819700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to order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 new residents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Approval of March minutes</a:t>
            </a:r>
            <a:endParaRPr b="1" dirty="0"/>
          </a:p>
          <a:p>
            <a:pPr marL="342900" lvl="8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Alderwoman Cara Spencer</a:t>
            </a:r>
            <a:endParaRPr b="1" dirty="0"/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Police report</a:t>
            </a:r>
          </a:p>
          <a:p>
            <a:pPr marL="342900" lvl="6" indent="-342900"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SLDC Neighborhood Manager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organizations’ updates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/ Ongoing business</a:t>
            </a: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properties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Captains update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Directory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Fountain Plaza Lawn Service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lang="en-US" sz="20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6258002" y="1190625"/>
            <a:ext cx="581977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Committee Chair Reports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Treasurer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Affairs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Fundraising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Membership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Preservation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/ Maintenance</a:t>
            </a:r>
            <a:endParaRPr lang="en-US" b="1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Beautification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Announcements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Upcoming volunteer opportunities</a:t>
            </a:r>
            <a:endParaRPr lang="en-US" b="1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Adjourn</a:t>
            </a:r>
            <a:endParaRPr lang="en-US" b="1" dirty="0"/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0AC075A-367C-CAE2-CBBC-8544E012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187438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Welcome to our new neighbors!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53732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March 2024 minutes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1FB775-C01B-6535-85AB-BC9D74D0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9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16013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Alderwoman Cara Spencer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53ADB9-6C39-87F8-A915-AAB818C99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854B9D78-DAE9-30E5-CA46-725122995FCA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Police Report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Officer Rojas</a:t>
            </a:r>
            <a:endParaRPr lang="en-US" sz="5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6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/>
          <p:nvPr/>
        </p:nvSpPr>
        <p:spPr>
          <a:xfrm>
            <a:off x="638882" y="2457316"/>
            <a:ext cx="10909640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77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St. Louis Development Corporation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Neighborhood Manager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Ms. Lisa </a:t>
            </a:r>
            <a:r>
              <a:rPr lang="en-US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Otke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  <a:sym typeface="Times New Roman"/>
            </a:endParaRPr>
          </a:p>
        </p:txBody>
      </p:sp>
      <p:pic>
        <p:nvPicPr>
          <p:cNvPr id="2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811BAF-469F-CBF6-EBB6-BE89DF86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77E8ED-DD4F-136E-6C6D-D626D4E620A5}"/>
              </a:ext>
            </a:extLst>
          </p:cNvPr>
          <p:cNvSpPr txBox="1"/>
          <p:nvPr/>
        </p:nvSpPr>
        <p:spPr>
          <a:xfrm>
            <a:off x="218678" y="-270644"/>
            <a:ext cx="5152318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Guest Speaker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1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6">
            <a:extLst>
              <a:ext uri="{FF2B5EF4-FFF2-40B4-BE49-F238E27FC236}">
                <a16:creationId xmlns:a16="http://schemas.microsoft.com/office/drawing/2014/main" id="{C700D37E-403F-6E07-CCA1-0A250BF49448}"/>
              </a:ext>
            </a:extLst>
          </p:cNvPr>
          <p:cNvSpPr txBox="1"/>
          <p:nvPr/>
        </p:nvSpPr>
        <p:spPr>
          <a:xfrm>
            <a:off x="-1315937" y="320040"/>
            <a:ext cx="11991975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Neighborhood Organization Updates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75AC022-DDA9-D183-00F5-80813B0C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49;p6">
            <a:extLst>
              <a:ext uri="{FF2B5EF4-FFF2-40B4-BE49-F238E27FC236}">
                <a16:creationId xmlns:a16="http://schemas.microsoft.com/office/drawing/2014/main" id="{21F9308C-0324-5D0A-DE45-38D50CA04307}"/>
              </a:ext>
            </a:extLst>
          </p:cNvPr>
          <p:cNvSpPr txBox="1"/>
          <p:nvPr/>
        </p:nvSpPr>
        <p:spPr>
          <a:xfrm>
            <a:off x="100012" y="2051785"/>
            <a:ext cx="11991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Barr Branch Library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Prep Academy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Park Conservancy</a:t>
            </a:r>
            <a:endParaRPr sz="2000"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Lafayette Square Arts Council</a:t>
            </a:r>
            <a:endParaRPr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575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-15478" y="2454275"/>
            <a:ext cx="11988800" cy="18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Taxing District Update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Murphy / Pat Faust</a:t>
            </a:r>
            <a:endParaRPr sz="2400" dirty="0"/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E04BD48-33BD-E3AE-B3C3-8D2ABC59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8755" y="199674"/>
            <a:ext cx="2594567" cy="1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3;p3">
            <a:extLst>
              <a:ext uri="{FF2B5EF4-FFF2-40B4-BE49-F238E27FC236}">
                <a16:creationId xmlns:a16="http://schemas.microsoft.com/office/drawing/2014/main" id="{2661DC36-8935-242A-86D7-186479755630}"/>
              </a:ext>
            </a:extLst>
          </p:cNvPr>
          <p:cNvSpPr txBox="1"/>
          <p:nvPr/>
        </p:nvSpPr>
        <p:spPr>
          <a:xfrm>
            <a:off x="218678" y="-270644"/>
            <a:ext cx="6616462" cy="168781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Times New Roman"/>
              </a:rPr>
              <a:t>Ongoing Business</a:t>
            </a:r>
            <a:endParaRPr lang="en-US" sz="51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316</Words>
  <Application>Microsoft Macintosh PowerPoint</Application>
  <PresentationFormat>Widescreen</PresentationFormat>
  <Paragraphs>112</Paragraphs>
  <Slides>17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Budde.Erin</dc:creator>
  <cp:lastModifiedBy>C Budde</cp:lastModifiedBy>
  <cp:revision>18</cp:revision>
  <dcterms:created xsi:type="dcterms:W3CDTF">2024-01-06T15:10:06Z</dcterms:created>
  <dcterms:modified xsi:type="dcterms:W3CDTF">2024-04-10T16:02:10Z</dcterms:modified>
</cp:coreProperties>
</file>