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4" r:id="rId4"/>
    <p:sldId id="270" r:id="rId5"/>
    <p:sldId id="269" r:id="rId6"/>
    <p:sldId id="271" r:id="rId7"/>
    <p:sldId id="272" r:id="rId8"/>
    <p:sldId id="280" r:id="rId9"/>
    <p:sldId id="281" r:id="rId10"/>
    <p:sldId id="273" r:id="rId11"/>
    <p:sldId id="262" r:id="rId12"/>
    <p:sldId id="268" r:id="rId13"/>
    <p:sldId id="263" r:id="rId14"/>
    <p:sldId id="282" r:id="rId15"/>
    <p:sldId id="265" r:id="rId16"/>
    <p:sldId id="266" r:id="rId17"/>
    <p:sldId id="267" r:id="rId18"/>
  </p:sldIdLst>
  <p:sldSz cx="12192000" cy="6858000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4"/>
    <p:restoredTop sz="94684"/>
  </p:normalViewPr>
  <p:slideViewPr>
    <p:cSldViewPr snapToGrid="0">
      <p:cViewPr varScale="1">
        <p:scale>
          <a:sx n="114" d="100"/>
          <a:sy n="114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430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134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5370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5907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0646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23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lafayettesquare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squerade@lafayettesquare.org" TargetMode="External"/><Relationship Id="rId5" Type="http://schemas.openxmlformats.org/officeDocument/2006/relationships/image" Target="../media/image1.png"/><Relationship Id="rId4" Type="http://schemas.openxmlformats.org/officeDocument/2006/relationships/hyperlink" Target="mailto:communications@lafayettesquar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General 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March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6">
            <a:extLst>
              <a:ext uri="{FF2B5EF4-FFF2-40B4-BE49-F238E27FC236}">
                <a16:creationId xmlns:a16="http://schemas.microsoft.com/office/drawing/2014/main" id="{C700D37E-403F-6E07-CCA1-0A250BF49448}"/>
              </a:ext>
            </a:extLst>
          </p:cNvPr>
          <p:cNvSpPr txBox="1"/>
          <p:nvPr/>
        </p:nvSpPr>
        <p:spPr>
          <a:xfrm>
            <a:off x="-1315937" y="32004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 Updates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75AC022-DDA9-D183-00F5-80813B0C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49;p6">
            <a:extLst>
              <a:ext uri="{FF2B5EF4-FFF2-40B4-BE49-F238E27FC236}">
                <a16:creationId xmlns:a16="http://schemas.microsoft.com/office/drawing/2014/main" id="{21F9308C-0324-5D0A-DE45-38D50CA04307}"/>
              </a:ext>
            </a:extLst>
          </p:cNvPr>
          <p:cNvSpPr txBox="1"/>
          <p:nvPr/>
        </p:nvSpPr>
        <p:spPr>
          <a:xfrm>
            <a:off x="100012" y="2051785"/>
            <a:ext cx="1199197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575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-15478" y="245427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 / Pat Faust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04BD48-33BD-E3AE-B3C3-8D2ABC59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61DC36-8935-242A-86D7-186479755630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98425" y="253428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Pocket Park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210DAE-B2EA-8D22-032D-719502C3B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33;p3">
            <a:extLst>
              <a:ext uri="{FF2B5EF4-FFF2-40B4-BE49-F238E27FC236}">
                <a16:creationId xmlns:a16="http://schemas.microsoft.com/office/drawing/2014/main" id="{8477749E-A348-B5E7-9191-FC69BCF30BB7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677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Mr. </a:t>
            </a:r>
            <a:r>
              <a:rPr lang="en-US" sz="4000" b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Wayne White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6076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Tatiana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Clader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Erika Washington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02 April (Park 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10 April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Park House / Police Substation Decluttering:  </a:t>
            </a:r>
            <a:r>
              <a:rPr lang="en-US" sz="2400"/>
              <a:t>24 March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Democratic Presidential Primary:  23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Municipal Election:  02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Election:  06 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Election:  05 November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727835"/>
            <a:ext cx="5775008" cy="470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Position paper working groups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required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 working group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start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communications@lafayettesquare.org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Park House decluttering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 March 0900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 update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TBD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Google Shape;83;p12">
            <a:extLst>
              <a:ext uri="{FF2B5EF4-FFF2-40B4-BE49-F238E27FC236}">
                <a16:creationId xmlns:a16="http://schemas.microsoft.com/office/drawing/2014/main" id="{F24036C3-11BF-F367-834C-DFBECDB6B25A}"/>
              </a:ext>
            </a:extLst>
          </p:cNvPr>
          <p:cNvSpPr txBox="1"/>
          <p:nvPr/>
        </p:nvSpPr>
        <p:spPr>
          <a:xfrm>
            <a:off x="6142889" y="1727835"/>
            <a:ext cx="5775008" cy="532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 Ball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March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masquerade@lafayettesquare.org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Beautifications Work Days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 March 9-11</a:t>
            </a: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Lafayette &amp; 18</a:t>
            </a:r>
            <a:r>
              <a:rPr lang="en-US" sz="2000" baseline="30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th</a:t>
            </a: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Median</a:t>
            </a:r>
          </a:p>
          <a:p>
            <a:pPr marL="914400" lvl="3">
              <a:buClr>
                <a:schemeClr val="dk1"/>
              </a:buClr>
              <a:buSzPts val="2000"/>
            </a:pPr>
            <a:endParaRPr lang="en-US" sz="2000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24 March 11-2</a:t>
            </a: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Fountain Plaza</a:t>
            </a:r>
          </a:p>
          <a:p>
            <a:pPr marL="914400" lvl="3">
              <a:buClr>
                <a:schemeClr val="dk1"/>
              </a:buClr>
              <a:buSzPts val="2000"/>
            </a:pPr>
            <a:endParaRPr lang="en-US" sz="2000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19 April 1230-230</a:t>
            </a: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Park Ave Medians</a:t>
            </a:r>
          </a:p>
          <a:p>
            <a:pPr marL="914400" lvl="3">
              <a:buClr>
                <a:schemeClr val="dk1"/>
              </a:buClr>
              <a:buSzPts val="2000"/>
            </a:pPr>
            <a:endParaRPr lang="en-US" sz="2000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04 May 9-11</a:t>
            </a: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Flower planting TBD</a:t>
            </a: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190625"/>
            <a:ext cx="5819700" cy="532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February minutes</a:t>
            </a:r>
            <a:endParaRPr b="1" dirty="0"/>
          </a:p>
          <a:p>
            <a:pPr marL="342900" lvl="8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  <a:endParaRPr b="1" dirty="0"/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STL Community Development Administration</a:t>
            </a:r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STL City Treasurer</a:t>
            </a:r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Candidate Jami Cox </a:t>
            </a:r>
            <a:r>
              <a:rPr lang="en-US" sz="2000" b="1" dirty="0" err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Antwi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organizations’ updates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</a:t>
            </a: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February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3315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850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City of St. Louis Community Development Administration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Director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Nahul</a:t>
            </a: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Fefer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6EBF600-2103-16E8-AC80-B6F1A1231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F7AC1842-7500-924F-1541-BBBA2AD4031D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193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3315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City of St. Louis Treasurer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Mr. Adam Layne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6EBF600-2103-16E8-AC80-B6F1A1231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F7AC1842-7500-924F-1541-BBBA2AD4031D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806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1" y="2331586"/>
            <a:ext cx="11154533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Candidate for MO House District 78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Jami Cox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Antwi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6EBF600-2103-16E8-AC80-B6F1A1231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F7AC1842-7500-924F-1541-BBBA2AD4031D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606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363</Words>
  <Application>Microsoft Macintosh PowerPoint</Application>
  <PresentationFormat>Widescreen</PresentationFormat>
  <Paragraphs>123</Paragraphs>
  <Slides>17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13</cp:revision>
  <dcterms:created xsi:type="dcterms:W3CDTF">2024-01-06T15:10:06Z</dcterms:created>
  <dcterms:modified xsi:type="dcterms:W3CDTF">2024-03-13T20:42:38Z</dcterms:modified>
</cp:coreProperties>
</file>