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embeddedFontLst>
    <p:embeddedFont>
      <p:font typeface="Arapey" panose="02000000000000000000" pitchFamily="2" charset="77"/>
      <p:regular r:id="rId16"/>
      <p: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5"/>
  </p:normalViewPr>
  <p:slideViewPr>
    <p:cSldViewPr snapToGrid="0">
      <p:cViewPr varScale="1">
        <p:scale>
          <a:sx n="136" d="100"/>
          <a:sy n="136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134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/>
        </p:nvSpPr>
        <p:spPr>
          <a:xfrm>
            <a:off x="0" y="5656987"/>
            <a:ext cx="12192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rPr>
              <a:t>The Lafayette Square Restoration Committee, dba Lafayette Square Neighborhood Association, 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rPr>
              <a:t>is a 501(c)(3) organization (EIN #23-7134347).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rPr>
            </a:br>
            <a:r>
              <a:rPr lang="en-US" sz="1800" b="1" i="1" u="none" strike="noStrike" cap="none">
                <a:solidFill>
                  <a:srgbClr val="000000"/>
                </a:solidFill>
                <a:latin typeface="Arapey"/>
                <a:ea typeface="Arapey"/>
                <a:cs typeface="Arapey"/>
                <a:sym typeface="Arapey"/>
              </a:rPr>
              <a:t>Lafayette Square Neighborhood Association 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Arapey"/>
                <a:ea typeface="Arapey"/>
                <a:cs typeface="Arapey"/>
                <a:sym typeface="Arapey"/>
              </a:rPr>
              <a:t>2023 Lafayette Avenue ∙ St. Louis, Missouri  63104 ∙   </a:t>
            </a:r>
            <a:r>
              <a:rPr lang="en-US" sz="1800" b="0" i="1" u="none" strike="noStrike" cap="none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rPr>
              <a:t>www.lafayettesquare.org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s@lafayettesquar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/>
        </p:nvSpPr>
        <p:spPr>
          <a:xfrm>
            <a:off x="98425" y="2042795"/>
            <a:ext cx="119888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Neighborhood Association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Membership Meeting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January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 Vision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114300" y="747563"/>
            <a:ext cx="11991975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Transparent and deliberative decision making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hidden agendas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personal meetings!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 efforts to improve business practices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 transparency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 the Lafayette Square Strategic Plan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major projects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 advocacy on issues important to the neighborhood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Position paper working groups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volunteering easier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Advertise opportunities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refresh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Increase charitable donations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membership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 and business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Chair Reports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0"/>
          <p:cNvSpPr txBox="1"/>
          <p:nvPr/>
        </p:nvSpPr>
        <p:spPr>
          <a:xfrm>
            <a:off x="114300" y="1190625"/>
            <a:ext cx="11991975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Clader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Lissner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Erika Washington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Delcour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Strickfaden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1"/>
          <p:cNvSpPr txBox="1"/>
          <p:nvPr/>
        </p:nvSpPr>
        <p:spPr>
          <a:xfrm>
            <a:off x="114300" y="1190625"/>
            <a:ext cx="11991975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Board Meeting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 06 February, 7:00 pm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 House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General Meeting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 14 February, 7:00 pm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SqWires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2"/>
          <p:cNvSpPr txBox="1"/>
          <p:nvPr/>
        </p:nvSpPr>
        <p:spPr>
          <a:xfrm>
            <a:off x="114300" y="1190625"/>
            <a:ext cx="11991975" cy="470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Position paper working groups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required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working group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start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communications@lafayettesquare.org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 House decluttering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TBD January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update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start</a:t>
            </a:r>
            <a:endParaRPr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190625"/>
            <a:ext cx="581970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December 2023 minutes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remarks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Pocket Park update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President’s 2024 vision</a:t>
            </a:r>
            <a:endParaRPr dirty="0"/>
          </a:p>
        </p:txBody>
      </p:sp>
      <p:sp>
        <p:nvSpPr>
          <p:cNvPr id="28" name="Google Shape;28;p2"/>
          <p:cNvSpPr txBox="1"/>
          <p:nvPr/>
        </p:nvSpPr>
        <p:spPr>
          <a:xfrm>
            <a:off x="6248400" y="1190625"/>
            <a:ext cx="5819775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98425" y="2042795"/>
            <a:ext cx="11988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to our new neighbors!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/>
        </p:nvSpPr>
        <p:spPr>
          <a:xfrm>
            <a:off x="98425" y="2042795"/>
            <a:ext cx="11988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/>
        </p:nvSpPr>
        <p:spPr>
          <a:xfrm>
            <a:off x="98425" y="2042795"/>
            <a:ext cx="11988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Update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/>
        </p:nvSpPr>
        <p:spPr>
          <a:xfrm>
            <a:off x="85725" y="114300"/>
            <a:ext cx="1199197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 Updates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114300" y="1190625"/>
            <a:ext cx="11991975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042795"/>
            <a:ext cx="11988800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 / Pat Faust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042795"/>
            <a:ext cx="11988800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Pocket Park Update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677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042795"/>
            <a:ext cx="11988800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Macintosh PowerPoint</Application>
  <PresentationFormat>Widescreen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Arapey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1</cp:revision>
  <dcterms:created xsi:type="dcterms:W3CDTF">2024-01-06T15:10:06Z</dcterms:created>
  <dcterms:modified xsi:type="dcterms:W3CDTF">2024-01-10T19:39:30Z</dcterms:modified>
</cp:coreProperties>
</file>