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4" r:id="rId4"/>
    <p:sldId id="270" r:id="rId5"/>
    <p:sldId id="269" r:id="rId6"/>
    <p:sldId id="271" r:id="rId7"/>
    <p:sldId id="272" r:id="rId8"/>
    <p:sldId id="273" r:id="rId9"/>
    <p:sldId id="276" r:id="rId10"/>
    <p:sldId id="278" r:id="rId11"/>
    <p:sldId id="262" r:id="rId12"/>
    <p:sldId id="268" r:id="rId13"/>
    <p:sldId id="263" r:id="rId14"/>
    <p:sldId id="275" r:id="rId15"/>
    <p:sldId id="265" r:id="rId16"/>
    <p:sldId id="266" r:id="rId17"/>
    <p:sldId id="267" r:id="rId18"/>
    <p:sldId id="279" r:id="rId19"/>
  </p:sldIdLst>
  <p:sldSz cx="12192000" cy="6858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5"/>
    <p:restoredTop sz="94718"/>
  </p:normalViewPr>
  <p:slideViewPr>
    <p:cSldViewPr snapToGrid="0">
      <p:cViewPr varScale="1">
        <p:scale>
          <a:sx n="116" d="100"/>
          <a:sy n="116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324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134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630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146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907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430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81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communications@lafayettesquare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wA7wm6Lnv8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General 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February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/>
        </p:nvSpPr>
        <p:spPr>
          <a:xfrm>
            <a:off x="85725" y="114300"/>
            <a:ext cx="11991975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2024 Budget Proposal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" y="690861"/>
            <a:ext cx="11441430" cy="6052839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540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-15478" y="245427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 / Pat Faust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4BD48-33BD-E3AE-B3C3-8D2ABC59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61DC36-8935-242A-86D7-186479755630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53428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Pocket Park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210DAE-B2EA-8D22-032D-719502C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33;p3">
            <a:extLst>
              <a:ext uri="{FF2B5EF4-FFF2-40B4-BE49-F238E27FC236}">
                <a16:creationId xmlns:a16="http://schemas.microsoft.com/office/drawing/2014/main" id="{8477749E-A348-B5E7-9191-FC69BCF30BB7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677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1391285"/>
            <a:ext cx="426783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Charitable Donations</a:t>
            </a:r>
            <a:endParaRPr sz="32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64BF9-6779-D5FC-D992-7F5EED1C02DB}"/>
              </a:ext>
            </a:extLst>
          </p:cNvPr>
          <p:cNvSpPr txBox="1"/>
          <p:nvPr/>
        </p:nvSpPr>
        <p:spPr>
          <a:xfrm>
            <a:off x="218678" y="2217420"/>
            <a:ext cx="44447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2023 Donations ($2500)</a:t>
            </a:r>
          </a:p>
          <a:p>
            <a:pPr algn="ctr"/>
            <a:endParaRPr lang="en-US" sz="1600" u="sng" dirty="0"/>
          </a:p>
          <a:p>
            <a:r>
              <a:rPr lang="en-US" sz="1600" dirty="0"/>
              <a:t>Lafayette Park UMC Preschool	$250</a:t>
            </a:r>
          </a:p>
          <a:p>
            <a:r>
              <a:rPr lang="en-US" sz="1600" dirty="0" err="1"/>
              <a:t>Lifewise</a:t>
            </a:r>
            <a:r>
              <a:rPr lang="en-US" sz="1600" dirty="0"/>
              <a:t> STL			$250</a:t>
            </a:r>
          </a:p>
          <a:p>
            <a:r>
              <a:rPr lang="en-US" sz="1600" dirty="0"/>
              <a:t>City League			$250</a:t>
            </a:r>
          </a:p>
          <a:p>
            <a:r>
              <a:rPr lang="en-US" sz="1600" dirty="0"/>
              <a:t>Carol House Quick Fix Pet Clinic	$250</a:t>
            </a:r>
          </a:p>
          <a:p>
            <a:r>
              <a:rPr lang="en-US" sz="1600" dirty="0"/>
              <a:t>Lafayette Prep Academy		$500</a:t>
            </a:r>
          </a:p>
          <a:p>
            <a:r>
              <a:rPr lang="en-US" sz="1600" dirty="0"/>
              <a:t>Lift for Life Academy		$250</a:t>
            </a:r>
          </a:p>
          <a:p>
            <a:r>
              <a:rPr lang="en-US" sz="1600" dirty="0"/>
              <a:t>South City YMCA			$250</a:t>
            </a:r>
          </a:p>
          <a:p>
            <a:r>
              <a:rPr lang="en-US" sz="1600" dirty="0"/>
              <a:t>Lafayette Square Arts Council		$250</a:t>
            </a:r>
          </a:p>
          <a:p>
            <a:r>
              <a:rPr lang="en-US" sz="1600" dirty="0"/>
              <a:t>Lafayette Park Conservancy		$250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EC2A0-BD05-9C49-6F57-BBF2A3DCCAAE}"/>
              </a:ext>
            </a:extLst>
          </p:cNvPr>
          <p:cNvSpPr txBox="1"/>
          <p:nvPr/>
        </p:nvSpPr>
        <p:spPr>
          <a:xfrm>
            <a:off x="6154658" y="2221230"/>
            <a:ext cx="60373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2024 Donations ($5000)</a:t>
            </a:r>
          </a:p>
          <a:p>
            <a:pPr algn="ctr"/>
            <a:endParaRPr lang="en-US" sz="1600" u="sng" dirty="0"/>
          </a:p>
          <a:p>
            <a:r>
              <a:rPr lang="en-US" sz="1600" dirty="0"/>
              <a:t>Lafayette Park UMC Preschool	$500</a:t>
            </a:r>
          </a:p>
          <a:p>
            <a:r>
              <a:rPr lang="en-US" sz="1600" dirty="0" err="1"/>
              <a:t>Lifewise</a:t>
            </a:r>
            <a:r>
              <a:rPr lang="en-US" sz="1600" dirty="0"/>
              <a:t> STL			$500</a:t>
            </a:r>
          </a:p>
          <a:p>
            <a:r>
              <a:rPr lang="en-US" sz="1600" dirty="0"/>
              <a:t>City League			$500</a:t>
            </a:r>
          </a:p>
          <a:p>
            <a:r>
              <a:rPr lang="en-US" sz="1600" dirty="0"/>
              <a:t>Carol House Quick Fix Pet Clinic	$500</a:t>
            </a:r>
          </a:p>
          <a:p>
            <a:r>
              <a:rPr lang="en-US" sz="1600" dirty="0"/>
              <a:t>Lafayette Prep Academy		$500</a:t>
            </a:r>
          </a:p>
          <a:p>
            <a:r>
              <a:rPr lang="en-US" sz="1600" dirty="0"/>
              <a:t>Lift for Life Academy		$500 (Jill P. match)</a:t>
            </a:r>
          </a:p>
          <a:p>
            <a:r>
              <a:rPr lang="en-US" sz="1600" dirty="0"/>
              <a:t>South City YMCA			$500</a:t>
            </a:r>
          </a:p>
          <a:p>
            <a:r>
              <a:rPr lang="en-US" sz="1600" dirty="0"/>
              <a:t>Lafayette Square Arts Council		$500</a:t>
            </a:r>
          </a:p>
          <a:p>
            <a:r>
              <a:rPr lang="en-US" sz="1600" dirty="0"/>
              <a:t>Lafayette Park Conservancy		$500</a:t>
            </a:r>
          </a:p>
          <a:p>
            <a:r>
              <a:rPr lang="en-US" sz="1600" dirty="0"/>
              <a:t>Brightside (Linda W. nominee)		$500</a:t>
            </a:r>
          </a:p>
        </p:txBody>
      </p:sp>
    </p:spTree>
    <p:extLst>
      <p:ext uri="{BB962C8B-B14F-4D97-AF65-F5344CB8AC3E}">
        <p14:creationId xmlns:p14="http://schemas.microsoft.com/office/powerpoint/2010/main" val="3638958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Erika Washington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05 March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13 March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Republican Presidential Primary:  02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Democratic </a:t>
            </a:r>
            <a:r>
              <a:rPr lang="en-US" sz="2400"/>
              <a:t>Presidential Primary:  23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Municipal Election:  02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Election / Taxing District Vote:  06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727835"/>
            <a:ext cx="5775008" cy="470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Position paper working groups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required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working group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start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 House decluttering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TBD February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update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start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210DAE-B2EA-8D22-032D-719502C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DA27DC-33E7-DCF7-6957-A76FAC58772C}"/>
              </a:ext>
            </a:extLst>
          </p:cNvPr>
          <p:cNvSpPr txBox="1"/>
          <p:nvPr/>
        </p:nvSpPr>
        <p:spPr>
          <a:xfrm>
            <a:off x="1814513" y="571697"/>
            <a:ext cx="60979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/dwA7wm6Lnv8</a:t>
            </a:r>
          </a:p>
        </p:txBody>
      </p:sp>
      <p:pic>
        <p:nvPicPr>
          <p:cNvPr id="6" name="Online Media 5" descr="Lafayette Square Holiday Parlor Tour">
            <a:hlinkClick r:id="" action="ppaction://media"/>
            <a:extLst>
              <a:ext uri="{FF2B5EF4-FFF2-40B4-BE49-F238E27FC236}">
                <a16:creationId xmlns:a16="http://schemas.microsoft.com/office/drawing/2014/main" id="{E4D41008-8504-D865-B0FE-62CD5F5C229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778565" y="1592730"/>
            <a:ext cx="6600190" cy="372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8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190625"/>
            <a:ext cx="5819700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December &amp; January minutes</a:t>
            </a:r>
            <a:endParaRPr b="1" dirty="0"/>
          </a:p>
          <a:p>
            <a:pPr marL="342900" lvl="8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STL Community Development Administration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Approval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2024 Charitable Donations</a:t>
            </a:r>
            <a:endParaRPr b="1" dirty="0"/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December 2023 &amp; January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3315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City of St. Louis Community Development Administration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6EBF600-2103-16E8-AC80-B6F1A1231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F7AC1842-7500-924F-1541-BBBA2AD4031D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93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6">
            <a:extLst>
              <a:ext uri="{FF2B5EF4-FFF2-40B4-BE49-F238E27FC236}">
                <a16:creationId xmlns:a16="http://schemas.microsoft.com/office/drawing/2014/main" id="{C700D37E-403F-6E07-CCA1-0A250BF49448}"/>
              </a:ext>
            </a:extLst>
          </p:cNvPr>
          <p:cNvSpPr txBox="1"/>
          <p:nvPr/>
        </p:nvSpPr>
        <p:spPr>
          <a:xfrm>
            <a:off x="-1315937" y="32004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 Updates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5AC022-DDA9-D183-00F5-80813B0C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21F9308C-0324-5D0A-DE45-38D50CA04307}"/>
              </a:ext>
            </a:extLst>
          </p:cNvPr>
          <p:cNvSpPr txBox="1"/>
          <p:nvPr/>
        </p:nvSpPr>
        <p:spPr>
          <a:xfrm>
            <a:off x="100012" y="2051785"/>
            <a:ext cx="11991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75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-15478" y="2454275"/>
            <a:ext cx="1198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Vote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4BD48-33BD-E3AE-B3C3-8D2ABC59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61DC36-8935-242A-86D7-186479755630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19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474</Words>
  <Application>Microsoft Macintosh PowerPoint</Application>
  <PresentationFormat>Widescreen</PresentationFormat>
  <Paragraphs>123</Paragraphs>
  <Slides>18</Slides>
  <Notes>18</Notes>
  <HiddenSlides>1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8</cp:revision>
  <dcterms:created xsi:type="dcterms:W3CDTF">2024-01-06T15:10:06Z</dcterms:created>
  <dcterms:modified xsi:type="dcterms:W3CDTF">2024-02-13T15:44:07Z</dcterms:modified>
</cp:coreProperties>
</file>